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6578-CB89-4F6A-9587-E097B4DA1590}" type="datetimeFigureOut">
              <a:rPr lang="he-IL" smtClean="0"/>
              <a:t>ט"ז/סיון/תשפ"ג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9918-3942-4933-AE13-23AB7A578C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006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6578-CB89-4F6A-9587-E097B4DA1590}" type="datetimeFigureOut">
              <a:rPr lang="he-IL" smtClean="0"/>
              <a:t>ט"ז/סיון/תשפ"ג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9918-3942-4933-AE13-23AB7A578C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840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6578-CB89-4F6A-9587-E097B4DA1590}" type="datetimeFigureOut">
              <a:rPr lang="he-IL" smtClean="0"/>
              <a:t>ט"ז/סיון/תשפ"ג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9918-3942-4933-AE13-23AB7A578C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626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6578-CB89-4F6A-9587-E097B4DA1590}" type="datetimeFigureOut">
              <a:rPr lang="he-IL" smtClean="0"/>
              <a:t>ט"ז/סיון/תשפ"ג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9918-3942-4933-AE13-23AB7A578C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7511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6578-CB89-4F6A-9587-E097B4DA1590}" type="datetimeFigureOut">
              <a:rPr lang="he-IL" smtClean="0"/>
              <a:t>ט"ז/סיון/תשפ"ג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9918-3942-4933-AE13-23AB7A578C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637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6578-CB89-4F6A-9587-E097B4DA1590}" type="datetimeFigureOut">
              <a:rPr lang="he-IL" smtClean="0"/>
              <a:t>ט"ז/סיון/תשפ"ג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9918-3942-4933-AE13-23AB7A578C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873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6578-CB89-4F6A-9587-E097B4DA1590}" type="datetimeFigureOut">
              <a:rPr lang="he-IL" smtClean="0"/>
              <a:t>ט"ז/סיון/תשפ"ג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9918-3942-4933-AE13-23AB7A578C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040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6578-CB89-4F6A-9587-E097B4DA1590}" type="datetimeFigureOut">
              <a:rPr lang="he-IL" smtClean="0"/>
              <a:t>ט"ז/סיון/תשפ"ג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9918-3942-4933-AE13-23AB7A578C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828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6578-CB89-4F6A-9587-E097B4DA1590}" type="datetimeFigureOut">
              <a:rPr lang="he-IL" smtClean="0"/>
              <a:t>ט"ז/סיון/תשפ"ג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9918-3942-4933-AE13-23AB7A578C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082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6578-CB89-4F6A-9587-E097B4DA1590}" type="datetimeFigureOut">
              <a:rPr lang="he-IL" smtClean="0"/>
              <a:t>ט"ז/סיון/תשפ"ג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9918-3942-4933-AE13-23AB7A578C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401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6578-CB89-4F6A-9587-E097B4DA1590}" type="datetimeFigureOut">
              <a:rPr lang="he-IL" smtClean="0"/>
              <a:t>ט"ז/סיון/תשפ"ג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9918-3942-4933-AE13-23AB7A578C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305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F6578-CB89-4F6A-9587-E097B4DA1590}" type="datetimeFigureOut">
              <a:rPr lang="he-IL" smtClean="0"/>
              <a:t>ט"ז/סיון/תשפ"ג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99918-3942-4933-AE13-23AB7A578C2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652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החלום שלי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לספורט אין גיל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28661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במסגרת המועדון לגיל השלישי 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478" y="1951085"/>
            <a:ext cx="2647933" cy="2616434"/>
          </a:xfr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484784"/>
            <a:ext cx="5286096" cy="39645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חץ שמאלה 2"/>
          <p:cNvSpPr/>
          <p:nvPr/>
        </p:nvSpPr>
        <p:spPr>
          <a:xfrm rot="1848133">
            <a:off x="3134418" y="4765281"/>
            <a:ext cx="2832667" cy="13681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זו אני  בפעילות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2989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עושים ספורט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774" y="1600200"/>
            <a:ext cx="4580451" cy="45259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חץ למעלה 2"/>
          <p:cNvSpPr/>
          <p:nvPr/>
        </p:nvSpPr>
        <p:spPr>
          <a:xfrm>
            <a:off x="4427984" y="4437112"/>
            <a:ext cx="1224136" cy="19442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גם פה זו אני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0561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</Words>
  <Application>Microsoft Office PowerPoint</Application>
  <PresentationFormat>‫הצגה על המסך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החלום שלי</vt:lpstr>
      <vt:lpstr>במסגרת המועדון לגיל השלישי </vt:lpstr>
      <vt:lpstr>עושים ספורט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החלום שלי</dc:title>
  <dc:creator>User</dc:creator>
  <cp:lastModifiedBy>User</cp:lastModifiedBy>
  <cp:revision>2</cp:revision>
  <dcterms:created xsi:type="dcterms:W3CDTF">2023-05-02T10:04:34Z</dcterms:created>
  <dcterms:modified xsi:type="dcterms:W3CDTF">2023-06-05T10:03:42Z</dcterms:modified>
</cp:coreProperties>
</file>