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71" r:id="rId4"/>
    <p:sldId id="272" r:id="rId5"/>
    <p:sldId id="258" r:id="rId6"/>
    <p:sldId id="257" r:id="rId7"/>
    <p:sldId id="279" r:id="rId8"/>
    <p:sldId id="276" r:id="rId9"/>
    <p:sldId id="282" r:id="rId10"/>
    <p:sldId id="281" r:id="rId11"/>
    <p:sldId id="266" r:id="rId12"/>
    <p:sldId id="270" r:id="rId13"/>
    <p:sldId id="275" r:id="rId14"/>
    <p:sldId id="259" r:id="rId15"/>
    <p:sldId id="260" r:id="rId16"/>
    <p:sldId id="277" r:id="rId17"/>
    <p:sldId id="280" r:id="rId18"/>
    <p:sldId id="263" r:id="rId19"/>
    <p:sldId id="264" r:id="rId20"/>
  </p:sldIdLst>
  <p:sldSz cx="12192000" cy="6858000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41" d="100"/>
          <a:sy n="41" d="100"/>
        </p:scale>
        <p:origin x="96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DD8BAB-0754-443D-87E2-AD21F3CEE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0BCDBA1-D7C0-4F03-958A-8086DAA61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BC518FF-F381-4239-8202-DC9308CD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091F-66EC-453C-8337-E2557D7D91A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A64221D-C139-4350-9D5A-C75080FA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4C0F6DF-9E12-487B-B56F-DC246EC2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3C56-C143-4B35-99F2-8432AB72E5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395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F731A4-C6B1-4150-A45E-36A880C9E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7CB1C0B-38AE-4842-AB23-9131E3231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6853FD6-4809-4A9B-8B7E-6B8F1BBA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091F-66EC-453C-8337-E2557D7D91A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1C67FDE-A33E-4D0D-AA96-20A40A76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BA910C9-B7FE-45E5-8ADF-6FAE4631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3C56-C143-4B35-99F2-8432AB72E5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247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4AEDDBA-20A0-42EF-AA82-3F6B3D45A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F4DCF53-0C11-4013-B497-73F86E332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5B8041-0BC3-415F-BAE7-46925CD2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091F-66EC-453C-8337-E2557D7D91A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9BFE0E5-6028-488E-83BD-5AF9B058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6D2EC6-E9E5-43F5-94E2-29E31763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3C56-C143-4B35-99F2-8432AB72E5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06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5207EE0-DAC8-47C8-B5F3-EA8606999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6F996FD-71C1-4339-8D92-C3E081089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17BAEFF-857E-45AA-91FA-354C9AD6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091F-66EC-453C-8337-E2557D7D91A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3E3C27F-1F38-4D37-AFA6-31C649F5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85B6C68-2E2A-4D8D-96AF-03397B04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3C56-C143-4B35-99F2-8432AB72E5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388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42B7124-A1F4-46DE-8B53-766B428F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4815486-1507-4A16-8AAB-C565E5D90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EEBDBE-1D8D-436F-A83B-1244AD68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091F-66EC-453C-8337-E2557D7D91A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50AB664-742A-4CCB-AC95-6C9F076D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4DF67B4-0520-4674-845D-1941952C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3C56-C143-4B35-99F2-8432AB72E5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47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878CB0-26C1-4E77-A138-A2683508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FAB9565-19B5-49C3-B332-03F8092AA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84A4E39-B82E-4CE9-99F6-A72D890BE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34D16A7-B6C2-4CF0-96AC-D8FC5AF6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091F-66EC-453C-8337-E2557D7D91A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701D970-0378-4352-A4B4-AD264A49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58E30ED-B8C4-4A0B-9DFA-7DE0C8FB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3C56-C143-4B35-99F2-8432AB72E5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59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B2F89E-2338-4F7D-8F30-5B337FE3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5C05DE9-E026-45B3-8877-9C34960A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BDA26DD-0689-4406-BE50-73A467E52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0CCC3ED-5799-4A2A-8EC2-5CAAC9388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98D1305-E534-4783-A7B7-1A48FD5E0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D7B6DD6-BC05-4A9D-86A6-708F11CA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091F-66EC-453C-8337-E2557D7D91A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BF6926A-A41D-4AB6-B411-6E65B140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4F7CE07-9B62-4E83-B235-709F142A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3C56-C143-4B35-99F2-8432AB72E5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69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9DEC36-0D80-4BFF-A649-DC0DF4DE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BCE8A64-A73F-4E79-9022-9CC8C4F2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091F-66EC-453C-8337-E2557D7D91A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2F18A84-847C-4DF8-9F3D-58F421B1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E0B7FF8-C627-495D-BBD5-0C1EEEB5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3C56-C143-4B35-99F2-8432AB72E5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56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FB5F9FF-5534-4AE3-8735-A330E9F1E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091F-66EC-453C-8337-E2557D7D91A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20AF183-FEC5-48C0-821E-2B6F4FEF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5B8D1DB-899D-4FFF-985B-4569FCFF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3C56-C143-4B35-99F2-8432AB72E5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29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673536-DCC2-4009-BD72-90029515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7438589-E7A0-467D-84D4-FBEBA26AC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64B736D-F368-4F7A-9491-C5A103862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79062BC-ABE3-402F-B720-0BC15B13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091F-66EC-453C-8337-E2557D7D91A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3FB7EBF-0FB8-4620-AF55-4B25726B2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8E875ED-63F4-4882-9847-2318652F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3C56-C143-4B35-99F2-8432AB72E5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722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4B7A89-AB36-4BBD-874E-1B43F6F9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2A461E0-F932-4A06-B783-BE32415CF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B026D8A-34CA-4C61-B1DC-D4E9760F4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51E502-DB05-480F-B70B-2F4235449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091F-66EC-453C-8337-E2557D7D91A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E329694-B360-4796-AE28-DD3C5353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DB16D84-5577-4C6B-B273-88B25A60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3C56-C143-4B35-99F2-8432AB72E5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4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540AF40-D4C5-45DA-85D3-2758AEB0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327A2DB-E0CB-40BC-9693-607C17506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C0C11F0-43EF-4C17-AF5D-F38FDD28A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3091F-66EC-453C-8337-E2557D7D91A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66CE863-B439-4CD8-BC9C-437A37679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E6676F6-BDC8-4B0D-B425-82E5C5C0E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3C56-C143-4B35-99F2-8432AB72E5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0734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9C5C60-F068-4BCF-A96E-2A733A9647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/>
              <a:t>אלבום תמונות</a:t>
            </a:r>
          </a:p>
        </p:txBody>
      </p:sp>
      <p:sp>
        <p:nvSpPr>
          <p:cNvPr id="5" name="כותרת משנה 4">
            <a:extLst>
              <a:ext uri="{FF2B5EF4-FFF2-40B4-BE49-F238E27FC236}">
                <a16:creationId xmlns:a16="http://schemas.microsoft.com/office/drawing/2014/main" id="{AC7E33BF-047D-48E5-8A7C-499A87CC2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מאת: סבתא לאה ודניאל</a:t>
            </a:r>
          </a:p>
        </p:txBody>
      </p:sp>
    </p:spTree>
    <p:extLst>
      <p:ext uri="{BB962C8B-B14F-4D97-AF65-F5344CB8AC3E}">
        <p14:creationId xmlns:p14="http://schemas.microsoft.com/office/powerpoint/2010/main" val="301191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90C8429-671F-4E62-B79B-7B672349B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6473"/>
            <a:ext cx="12192000" cy="762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0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החיילת לאה">
            <a:extLst>
              <a:ext uri="{FF2B5EF4-FFF2-40B4-BE49-F238E27FC236}">
                <a16:creationId xmlns:a16="http://schemas.microsoft.com/office/drawing/2014/main" id="{38513A25-A223-4EF0-872D-7FE1DE8527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7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נירית ולירון">
            <a:extLst>
              <a:ext uri="{FF2B5EF4-FFF2-40B4-BE49-F238E27FC236}">
                <a16:creationId xmlns:a16="http://schemas.microsoft.com/office/drawing/2014/main" id="{B744AAD2-C6D9-4637-BE25-9001949539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0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סבתא לאה עם אמא ולירון">
            <a:extLst>
              <a:ext uri="{FF2B5EF4-FFF2-40B4-BE49-F238E27FC236}">
                <a16:creationId xmlns:a16="http://schemas.microsoft.com/office/drawing/2014/main" id="{1AF7D5F3-44F1-4D65-931A-DD9F2CA443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8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אני ובני הדודים 2">
            <a:extLst>
              <a:ext uri="{FF2B5EF4-FFF2-40B4-BE49-F238E27FC236}">
                <a16:creationId xmlns:a16="http://schemas.microsoft.com/office/drawing/2014/main" id="{9F70D5DE-3B9E-469B-9230-36EF8B243F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1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אני ובני הדודים">
            <a:extLst>
              <a:ext uri="{FF2B5EF4-FFF2-40B4-BE49-F238E27FC236}">
                <a16:creationId xmlns:a16="http://schemas.microsoft.com/office/drawing/2014/main" id="{3CE3405A-D3F6-481B-897B-D0CC9F7501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40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שבט אדלר">
            <a:extLst>
              <a:ext uri="{FF2B5EF4-FFF2-40B4-BE49-F238E27FC236}">
                <a16:creationId xmlns:a16="http://schemas.microsoft.com/office/drawing/2014/main" id="{E8308815-0948-4F29-86D7-5530A34100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92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81EE7BE-48D0-4210-B3B6-4F45C9D34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60" y="680998"/>
            <a:ext cx="8059464" cy="54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04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אני וסבתא לאה">
            <a:extLst>
              <a:ext uri="{FF2B5EF4-FFF2-40B4-BE49-F238E27FC236}">
                <a16:creationId xmlns:a16="http://schemas.microsoft.com/office/drawing/2014/main" id="{55DD19AE-D57B-4FD3-84ED-1E0CE036A7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05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אני...">
            <a:extLst>
              <a:ext uri="{FF2B5EF4-FFF2-40B4-BE49-F238E27FC236}">
                <a16:creationId xmlns:a16="http://schemas.microsoft.com/office/drawing/2014/main" id="{C168AEF2-E98B-4480-AE1B-107FEE5B82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63" y="0"/>
            <a:ext cx="308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0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ההורים של סבתא לאה">
            <a:extLst>
              <a:ext uri="{FF2B5EF4-FFF2-40B4-BE49-F238E27FC236}">
                <a16:creationId xmlns:a16="http://schemas.microsoft.com/office/drawing/2014/main" id="{1D68C6AA-5F9F-4693-802D-2161FF8289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5" y="0"/>
            <a:ext cx="8147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סבתא לאה בילדותה 2">
            <a:extLst>
              <a:ext uri="{FF2B5EF4-FFF2-40B4-BE49-F238E27FC236}">
                <a16:creationId xmlns:a16="http://schemas.microsoft.com/office/drawing/2014/main" id="{F11402A9-AE3E-4A81-8ABC-38A418EAF5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0"/>
            <a:ext cx="464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8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סבתא לאה בילדותה">
            <a:extLst>
              <a:ext uri="{FF2B5EF4-FFF2-40B4-BE49-F238E27FC236}">
                <a16:creationId xmlns:a16="http://schemas.microsoft.com/office/drawing/2014/main" id="{315F32AF-F47D-4300-93A8-C2EDDF698A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6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אני ואחיי">
            <a:extLst>
              <a:ext uri="{FF2B5EF4-FFF2-40B4-BE49-F238E27FC236}">
                <a16:creationId xmlns:a16="http://schemas.microsoft.com/office/drawing/2014/main" id="{F4A14D67-6FF7-4AA0-A472-3BABF06B36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7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אחי הצעיר זל">
            <a:extLst>
              <a:ext uri="{FF2B5EF4-FFF2-40B4-BE49-F238E27FC236}">
                <a16:creationId xmlns:a16="http://schemas.microsoft.com/office/drawing/2014/main" id="{96D37D41-795D-4D3B-99BF-A262EB31E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5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שרה סבתא רבתא">
            <a:extLst>
              <a:ext uri="{FF2B5EF4-FFF2-40B4-BE49-F238E27FC236}">
                <a16:creationId xmlns:a16="http://schemas.microsoft.com/office/drawing/2014/main" id="{990FB7DB-94BA-4B7F-9D6A-DD3BD70BE2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סבתא שרה  והנינים">
            <a:extLst>
              <a:ext uri="{FF2B5EF4-FFF2-40B4-BE49-F238E27FC236}">
                <a16:creationId xmlns:a16="http://schemas.microsoft.com/office/drawing/2014/main" id="{9F19E720-714D-4466-A3BE-85F117357E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88" y="0"/>
            <a:ext cx="9672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B6D135-2001-42B4-8DE6-748198B27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30" y="-118488"/>
            <a:ext cx="10738339" cy="709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809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מסך רחב</PresentationFormat>
  <Paragraphs>2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ערכת נושא Office</vt:lpstr>
      <vt:lpstr>אלבום תמונות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אלבום תמונות</dc:title>
  <dc:creator>User</dc:creator>
  <cp:lastModifiedBy>גלית סימנטוב</cp:lastModifiedBy>
  <cp:revision>2</cp:revision>
  <dcterms:created xsi:type="dcterms:W3CDTF">2023-03-19T12:45:52Z</dcterms:created>
  <dcterms:modified xsi:type="dcterms:W3CDTF">2023-05-03T14:54:25Z</dcterms:modified>
</cp:coreProperties>
</file>