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BAF8-6CDC-4683-BB1E-F4B03BCFA0B5}" type="datetimeFigureOut">
              <a:rPr lang="he-IL" smtClean="0"/>
              <a:t>כ'/אדר/תשפ"ג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63D5-8E6E-4B9C-96C0-B14D64853D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202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BAF8-6CDC-4683-BB1E-F4B03BCFA0B5}" type="datetimeFigureOut">
              <a:rPr lang="he-IL" smtClean="0"/>
              <a:t>כ'/אדר/תשפ"ג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63D5-8E6E-4B9C-96C0-B14D64853D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4048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BAF8-6CDC-4683-BB1E-F4B03BCFA0B5}" type="datetimeFigureOut">
              <a:rPr lang="he-IL" smtClean="0"/>
              <a:t>כ'/אדר/תשפ"ג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63D5-8E6E-4B9C-96C0-B14D64853D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785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BAF8-6CDC-4683-BB1E-F4B03BCFA0B5}" type="datetimeFigureOut">
              <a:rPr lang="he-IL" smtClean="0"/>
              <a:t>כ'/אדר/תשפ"ג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63D5-8E6E-4B9C-96C0-B14D64853D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18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BAF8-6CDC-4683-BB1E-F4B03BCFA0B5}" type="datetimeFigureOut">
              <a:rPr lang="he-IL" smtClean="0"/>
              <a:t>כ'/אדר/תשפ"ג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63D5-8E6E-4B9C-96C0-B14D64853D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420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BAF8-6CDC-4683-BB1E-F4B03BCFA0B5}" type="datetimeFigureOut">
              <a:rPr lang="he-IL" smtClean="0"/>
              <a:t>כ'/אדר/תשפ"ג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63D5-8E6E-4B9C-96C0-B14D64853D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38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BAF8-6CDC-4683-BB1E-F4B03BCFA0B5}" type="datetimeFigureOut">
              <a:rPr lang="he-IL" smtClean="0"/>
              <a:t>כ'/אדר/תשפ"ג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63D5-8E6E-4B9C-96C0-B14D64853D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401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BAF8-6CDC-4683-BB1E-F4B03BCFA0B5}" type="datetimeFigureOut">
              <a:rPr lang="he-IL" smtClean="0"/>
              <a:t>כ'/אדר/תשפ"ג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63D5-8E6E-4B9C-96C0-B14D64853D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031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BAF8-6CDC-4683-BB1E-F4B03BCFA0B5}" type="datetimeFigureOut">
              <a:rPr lang="he-IL" smtClean="0"/>
              <a:t>כ'/אדר/תשפ"ג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63D5-8E6E-4B9C-96C0-B14D64853D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600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BAF8-6CDC-4683-BB1E-F4B03BCFA0B5}" type="datetimeFigureOut">
              <a:rPr lang="he-IL" smtClean="0"/>
              <a:t>כ'/אדר/תשפ"ג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63D5-8E6E-4B9C-96C0-B14D64853D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337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BAF8-6CDC-4683-BB1E-F4B03BCFA0B5}" type="datetimeFigureOut">
              <a:rPr lang="he-IL" smtClean="0"/>
              <a:t>כ'/אדר/תשפ"ג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63D5-8E6E-4B9C-96C0-B14D64853D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19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1BAF8-6CDC-4683-BB1E-F4B03BCFA0B5}" type="datetimeFigureOut">
              <a:rPr lang="he-IL" smtClean="0"/>
              <a:t>כ'/אדר/תשפ"ג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663D5-8E6E-4B9C-96C0-B14D64853D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4428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002" y="321073"/>
            <a:ext cx="2230555" cy="173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662306" y="2420888"/>
            <a:ext cx="2056756" cy="297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3707"/>
            <a:ext cx="2314427" cy="163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761" y="2190517"/>
            <a:ext cx="2335241" cy="170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93" y="321073"/>
            <a:ext cx="1918532" cy="163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9524" r="2319" b="9980"/>
          <a:stretch/>
        </p:blipFill>
        <p:spPr bwMode="auto">
          <a:xfrm flipH="1">
            <a:off x="3291799" y="4077072"/>
            <a:ext cx="3209763" cy="153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95243"/>
            <a:ext cx="1604646" cy="285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98" y="116632"/>
            <a:ext cx="1851947" cy="246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49" y="2113841"/>
            <a:ext cx="2295839" cy="19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28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974961" cy="251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734" y="211903"/>
            <a:ext cx="3154063" cy="17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48880"/>
            <a:ext cx="2719202" cy="184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625" y="2875372"/>
            <a:ext cx="1978589" cy="263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45" y="259867"/>
            <a:ext cx="2520280" cy="168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35491"/>
            <a:ext cx="2180317" cy="241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490" y="4244672"/>
            <a:ext cx="2853672" cy="214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89" y="4917911"/>
            <a:ext cx="2614416" cy="174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581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932584" cy="195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734" y="116632"/>
            <a:ext cx="1654669" cy="248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1872208" cy="250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763688" cy="264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09307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‫הצגה על המסך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</vt:i4>
      </vt:variant>
    </vt:vector>
  </HeadingPairs>
  <TitlesOfParts>
    <vt:vector size="7" baseType="lpstr">
      <vt:lpstr>Arial</vt:lpstr>
      <vt:lpstr>Calibri</vt:lpstr>
      <vt:lpstr>Times New Roman</vt:lpstr>
      <vt:lpstr>ערכת נושא Office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איילה</dc:creator>
  <cp:lastModifiedBy>Windows User</cp:lastModifiedBy>
  <cp:revision>2</cp:revision>
  <dcterms:created xsi:type="dcterms:W3CDTF">2023-03-08T17:20:11Z</dcterms:created>
  <dcterms:modified xsi:type="dcterms:W3CDTF">2023-03-13T06:46:12Z</dcterms:modified>
</cp:coreProperties>
</file>