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475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0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564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544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40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52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14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11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47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12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99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3669-EB21-4EC0-9282-43FB9CF8EBC3}" type="datetimeFigureOut">
              <a:rPr lang="he-IL" smtClean="0"/>
              <a:t>י"ח/כסלו/תשפ"ג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C5388-0565-4C15-B666-4AA6A71E67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618" y="0"/>
            <a:ext cx="6012382" cy="6858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9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8761"/>
            <a:ext cx="6096000" cy="6866761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66761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1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מסך רחב</PresentationFormat>
  <Paragraphs>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2</cp:revision>
  <dcterms:created xsi:type="dcterms:W3CDTF">2022-12-12T09:17:50Z</dcterms:created>
  <dcterms:modified xsi:type="dcterms:W3CDTF">2022-12-12T09:23:58Z</dcterms:modified>
</cp:coreProperties>
</file>