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 autoCompressPictures="0">
  <p:sldMasterIdLst>
    <p:sldMasterId id="2147483648" r:id="rId4"/>
  </p:sldMasterIdLst>
  <p:notesMasterIdLst>
    <p:notesMasterId r:id="rId12"/>
  </p:notesMasterIdLst>
  <p:handoutMasterIdLst>
    <p:handoutMasterId r:id="rId13"/>
  </p:handoutMasterIdLst>
  <p:sldIdLst>
    <p:sldId id="277" r:id="rId5"/>
    <p:sldId id="286" r:id="rId6"/>
    <p:sldId id="282" r:id="rId7"/>
    <p:sldId id="279" r:id="rId8"/>
    <p:sldId id="280" r:id="rId9"/>
    <p:sldId id="287" r:id="rId10"/>
    <p:sldId id="288" r:id="rId11"/>
  </p:sldIdLst>
  <p:sldSz cx="12192000" cy="6858000"/>
  <p:notesSz cx="6858000" cy="9144000"/>
  <p:defaultTextStyle>
    <a:defPPr algn="r" rtl="1"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B7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BD59A5-9780-4337-B1D1-CAB9B5097E28}" v="4" dt="2022-07-04T09:30:39.056"/>
  </p1510:revLst>
</p1510:revInfo>
</file>

<file path=ppt/tableStyles.xml><?xml version="1.0" encoding="utf-8"?>
<a:tblStyleLst xmlns:a="http://schemas.openxmlformats.org/drawingml/2006/main" def="{616DA210-FB5B-4158-B5E0-FEB733F419B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013" autoAdjust="0"/>
    <p:restoredTop sz="94631" autoAdjust="0"/>
  </p:normalViewPr>
  <p:slideViewPr>
    <p:cSldViewPr snapToGrid="0">
      <p:cViewPr varScale="1">
        <p:scale>
          <a:sx n="82" d="100"/>
          <a:sy n="82" d="100"/>
        </p:scale>
        <p:origin x="672" y="7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76" d="100"/>
          <a:sy n="76" d="100"/>
        </p:scale>
        <p:origin x="3518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>
            <a:extLst>
              <a:ext uri="{FF2B5EF4-FFF2-40B4-BE49-F238E27FC236}">
                <a16:creationId xmlns:a16="http://schemas.microsoft.com/office/drawing/2014/main" id="{B01CE334-E73B-4A1B-B4ED-3EA0074067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 flipH="1"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>
              <a:defRPr sz="1200"/>
            </a:lvl1pPr>
          </a:lstStyle>
          <a:p>
            <a:pPr algn="r" rtl="1"/>
            <a:endParaRPr lang="he-IL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1DAB2E4C-F7C3-4ABE-997D-E97F118AC9E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 flipH="1">
            <a:off x="1587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>
              <a:defRPr sz="1200"/>
            </a:lvl1pPr>
          </a:lstStyle>
          <a:p>
            <a:pPr algn="l" rtl="1"/>
            <a:fld id="{9F2A83C9-A695-435B-8EBD-DCA4A0B99620}" type="datetime1">
              <a:rPr lang="he-IL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ה'/תמוז/תשפ"ב</a:t>
            </a:fld>
            <a:endParaRPr lang="he-IL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97F8072D-3430-49FA-A02E-DE199B932FC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 flipH="1"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>
              <a:defRPr sz="1200"/>
            </a:lvl1pPr>
          </a:lstStyle>
          <a:p>
            <a:pPr algn="r" rtl="1"/>
            <a:endParaRPr lang="he-IL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4F4F6778-753C-4927-B721-1F87E31D098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 flipH="1">
            <a:off x="1587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>
              <a:defRPr sz="1200"/>
            </a:lvl1pPr>
          </a:lstStyle>
          <a:p>
            <a:pPr algn="l" rtl="1"/>
            <a:fld id="{29EA596A-347C-43BD-9D6A-CE14A7276702}" type="slidenum">
              <a:rPr lang="he-IL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 rtl="1"/>
              <a:t>‹#›</a:t>
            </a:fld>
            <a:endParaRPr lang="he-IL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13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 flipH="1"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he-IL" noProof="0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 flipH="1">
            <a:off x="1587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 rtl="1"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C7DB4C68-C6C2-443B-B477-6FD1C201D4F7}" type="datetime1">
              <a:rPr lang="he-IL" smtClean="0"/>
              <a:t>ה'/תמוז/תשפ"ב</a:t>
            </a:fld>
            <a:endParaRPr lang="he-IL" dirty="0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rtl="1"/>
            <a:endParaRPr lang="he-IL" noProof="0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 flipH="1"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 rtl="1"/>
            <a:r>
              <a:rPr lang="he-IL" noProof="0" dirty="0"/>
              <a:t>ערוך סגנונות טקסט של תבנית בסיס</a:t>
            </a:r>
          </a:p>
          <a:p>
            <a:pPr lvl="1" rtl="1"/>
            <a:r>
              <a:rPr lang="he-IL" noProof="0" dirty="0"/>
              <a:t>רמה שניה</a:t>
            </a:r>
          </a:p>
          <a:p>
            <a:pPr lvl="2" rtl="1"/>
            <a:r>
              <a:rPr lang="he-IL" noProof="0" dirty="0"/>
              <a:t>רמה שלישית</a:t>
            </a:r>
          </a:p>
          <a:p>
            <a:pPr lvl="3" rtl="1"/>
            <a:r>
              <a:rPr lang="he-IL" noProof="0" dirty="0"/>
              <a:t>רמה רביעית</a:t>
            </a:r>
          </a:p>
          <a:p>
            <a:pPr lvl="4" rtl="1"/>
            <a:r>
              <a:rPr lang="he-IL" noProof="0" dirty="0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 flipH="1"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he-IL" noProof="0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 flipH="1">
            <a:off x="1587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/>
            <a:fld id="{CF9CC445-1181-4631-964C-4D0584CE199E}" type="slidenum">
              <a:rPr lang="he-IL" smtClean="0"/>
              <a:pPr algn="l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984640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r" defTabSz="914400" rtl="1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Tahoma" panose="020B0604030504040204" pitchFamily="34" charset="0"/>
        <a:cs typeface="Tahoma" panose="020B0604030504040204" pitchFamily="34" charset="0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Tahoma" panose="020B0604030504040204" pitchFamily="34" charset="0"/>
        <a:cs typeface="Tahoma" panose="020B0604030504040204" pitchFamily="34" charset="0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Tahoma" panose="020B0604030504040204" pitchFamily="34" charset="0"/>
        <a:cs typeface="Tahoma" panose="020B0604030504040204" pitchFamily="34" charset="0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Tahoma" panose="020B0604030504040204" pitchFamily="34" charset="0"/>
        <a:cs typeface="Tahoma" panose="020B0604030504040204" pitchFamily="34" charset="0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Tahoma" panose="020B0604030504040204" pitchFamily="34" charset="0"/>
        <a:cs typeface="Tahoma" panose="020B0604030504040204" pitchFamily="34" charset="0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 rtlCol="1"/>
          <a:lstStyle/>
          <a:p>
            <a:pPr rtl="1"/>
            <a:endParaRPr lang="he-IL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 rtlCol="1"/>
          <a:lstStyle/>
          <a:p>
            <a:pPr algn="l" rtl="1"/>
            <a:fld id="{CF9CC445-1181-4631-964C-4D0584CE199E}" type="slidenum">
              <a:rPr lang="he-IL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 rtl="1"/>
              <a:t>1</a:t>
            </a:fld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772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 rtlCol="1"/>
          <a:lstStyle/>
          <a:p>
            <a:pPr rtl="1"/>
            <a:endParaRPr lang="he-IL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 rtlCol="1"/>
          <a:lstStyle/>
          <a:p>
            <a:pPr algn="l" rtl="1"/>
            <a:fld id="{CF9CC445-1181-4631-964C-4D0584CE199E}" type="slidenum">
              <a:rPr lang="he-IL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 rtl="1"/>
              <a:t>2</a:t>
            </a:fld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323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 rtlCol="1"/>
          <a:lstStyle/>
          <a:p>
            <a:pPr rtl="1"/>
            <a:endParaRPr lang="he-IL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 rtlCol="1"/>
          <a:lstStyle/>
          <a:p>
            <a:pPr algn="l" rtl="1"/>
            <a:fld id="{CF9CC445-1181-4631-964C-4D0584CE199E}" type="slidenum">
              <a:rPr lang="he-IL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 rtl="1"/>
              <a:t>3</a:t>
            </a:fld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23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 rtlCol="1"/>
          <a:lstStyle/>
          <a:p>
            <a:pPr rtl="1"/>
            <a:endParaRPr lang="he-IL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 rtlCol="1"/>
          <a:lstStyle/>
          <a:p>
            <a:pPr algn="l" rtl="1"/>
            <a:fld id="{CF9CC445-1181-4631-964C-4D0584CE199E}" type="slidenum">
              <a:rPr lang="he-IL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 rtl="1"/>
              <a:t>4</a:t>
            </a:fld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888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 rtlCol="1"/>
          <a:lstStyle/>
          <a:p>
            <a:pPr rtl="1"/>
            <a:endParaRPr lang="he-IL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 rtlCol="1"/>
          <a:lstStyle/>
          <a:p>
            <a:pPr algn="l" rtl="1"/>
            <a:fld id="{CF9CC445-1181-4631-964C-4D0584CE199E}" type="slidenum">
              <a:rPr lang="he-IL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 rtl="1"/>
              <a:t>5</a:t>
            </a:fld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665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מונה יחידה על שער עית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קבוצה 59" descr="רקע של עיתון">
            <a:extLst>
              <a:ext uri="{FF2B5EF4-FFF2-40B4-BE49-F238E27FC236}">
                <a16:creationId xmlns:a16="http://schemas.microsoft.com/office/drawing/2014/main" id="{5D54668A-6CBC-4FCF-A648-23756ED9D731}"/>
              </a:ext>
            </a:extLst>
          </p:cNvPr>
          <p:cNvGrpSpPr/>
          <p:nvPr userDrawn="1"/>
        </p:nvGrpSpPr>
        <p:grpSpPr>
          <a:xfrm flipH="1">
            <a:off x="2262845" y="17547"/>
            <a:ext cx="7364516" cy="6986600"/>
            <a:chOff x="2564639" y="17547"/>
            <a:chExt cx="7364516" cy="6986600"/>
          </a:xfrm>
        </p:grpSpPr>
        <p:grpSp>
          <p:nvGrpSpPr>
            <p:cNvPr id="59" name="קבוצה 58" descr="רקע של עיתון">
              <a:extLst>
                <a:ext uri="{FF2B5EF4-FFF2-40B4-BE49-F238E27FC236}">
                  <a16:creationId xmlns:a16="http://schemas.microsoft.com/office/drawing/2014/main" id="{563D50A5-F0C6-419E-9F4A-904DF2F2893D}"/>
                </a:ext>
              </a:extLst>
            </p:cNvPr>
            <p:cNvGrpSpPr/>
            <p:nvPr userDrawn="1"/>
          </p:nvGrpSpPr>
          <p:grpSpPr>
            <a:xfrm>
              <a:off x="2564639" y="17547"/>
              <a:ext cx="7364516" cy="6986600"/>
              <a:chOff x="2564639" y="17547"/>
              <a:chExt cx="7364516" cy="6986600"/>
            </a:xfrm>
          </p:grpSpPr>
          <p:sp>
            <p:nvSpPr>
              <p:cNvPr id="55" name="צורה חופשית: צורה 54">
                <a:extLst>
                  <a:ext uri="{FF2B5EF4-FFF2-40B4-BE49-F238E27FC236}">
                    <a16:creationId xmlns:a16="http://schemas.microsoft.com/office/drawing/2014/main" id="{F5D06B91-AA2B-4A6C-AEEC-978857FE73BE}"/>
                  </a:ext>
                </a:extLst>
              </p:cNvPr>
              <p:cNvSpPr/>
              <p:nvPr/>
            </p:nvSpPr>
            <p:spPr>
              <a:xfrm rot="21540000">
                <a:off x="2628470" y="250078"/>
                <a:ext cx="7300685" cy="6688762"/>
              </a:xfrm>
              <a:custGeom>
                <a:avLst/>
                <a:gdLst>
                  <a:gd name="connsiteX0" fmla="*/ 7300685 w 7300685"/>
                  <a:gd name="connsiteY0" fmla="*/ 0 h 6688762"/>
                  <a:gd name="connsiteX1" fmla="*/ 7300684 w 7300685"/>
                  <a:gd name="connsiteY1" fmla="*/ 6688762 h 6688762"/>
                  <a:gd name="connsiteX2" fmla="*/ 0 w 7300685"/>
                  <a:gd name="connsiteY2" fmla="*/ 6561328 h 6688762"/>
                  <a:gd name="connsiteX3" fmla="*/ 0 w 7300685"/>
                  <a:gd name="connsiteY3" fmla="*/ 0 h 6688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00685" h="6688762">
                    <a:moveTo>
                      <a:pt x="7300685" y="0"/>
                    </a:moveTo>
                    <a:lnTo>
                      <a:pt x="7300684" y="6688762"/>
                    </a:lnTo>
                    <a:lnTo>
                      <a:pt x="0" y="65613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38100" dir="8100000" algn="tr" rotWithShape="0">
                  <a:prstClr val="black">
                    <a:alpha val="1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/>
                <a:endParaRPr lang="he-IL" noProof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4" name="צורה חופשית: צורה 53">
                <a:extLst>
                  <a:ext uri="{FF2B5EF4-FFF2-40B4-BE49-F238E27FC236}">
                    <a16:creationId xmlns:a16="http://schemas.microsoft.com/office/drawing/2014/main" id="{64FA3D63-A0ED-49E8-A492-4EA737EAE450}"/>
                  </a:ext>
                </a:extLst>
              </p:cNvPr>
              <p:cNvSpPr/>
              <p:nvPr/>
            </p:nvSpPr>
            <p:spPr>
              <a:xfrm rot="21540000">
                <a:off x="2573696" y="99534"/>
                <a:ext cx="7300685" cy="6839319"/>
              </a:xfrm>
              <a:custGeom>
                <a:avLst/>
                <a:gdLst>
                  <a:gd name="connsiteX0" fmla="*/ 7300685 w 7300685"/>
                  <a:gd name="connsiteY0" fmla="*/ 0 h 6839319"/>
                  <a:gd name="connsiteX1" fmla="*/ 7300685 w 7300685"/>
                  <a:gd name="connsiteY1" fmla="*/ 6839319 h 6839319"/>
                  <a:gd name="connsiteX2" fmla="*/ 0 w 7300685"/>
                  <a:gd name="connsiteY2" fmla="*/ 6711885 h 6839319"/>
                  <a:gd name="connsiteX3" fmla="*/ 0 w 7300685"/>
                  <a:gd name="connsiteY3" fmla="*/ 0 h 6839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00685" h="6839319">
                    <a:moveTo>
                      <a:pt x="7300685" y="0"/>
                    </a:moveTo>
                    <a:lnTo>
                      <a:pt x="7300685" y="6839319"/>
                    </a:lnTo>
                    <a:lnTo>
                      <a:pt x="0" y="67118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127000" dist="38100" dir="8100000" algn="tr" rotWithShape="0">
                  <a:prstClr val="black">
                    <a:alpha val="1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/>
                <a:endParaRPr lang="he-IL" noProof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3" name="צורה חופשית: צורה 52">
                <a:extLst>
                  <a:ext uri="{FF2B5EF4-FFF2-40B4-BE49-F238E27FC236}">
                    <a16:creationId xmlns:a16="http://schemas.microsoft.com/office/drawing/2014/main" id="{D2BCCF94-4CDC-417A-948C-AB2D8944B0D9}"/>
                  </a:ext>
                </a:extLst>
              </p:cNvPr>
              <p:cNvSpPr/>
              <p:nvPr/>
            </p:nvSpPr>
            <p:spPr>
              <a:xfrm rot="21480000">
                <a:off x="2564639" y="17547"/>
                <a:ext cx="7300685" cy="6986600"/>
              </a:xfrm>
              <a:custGeom>
                <a:avLst/>
                <a:gdLst>
                  <a:gd name="connsiteX0" fmla="*/ 4214144 w 7300685"/>
                  <a:gd name="connsiteY0" fmla="*/ 0 h 6986600"/>
                  <a:gd name="connsiteX1" fmla="*/ 7300685 w 7300685"/>
                  <a:gd name="connsiteY1" fmla="*/ 107785 h 6986600"/>
                  <a:gd name="connsiteX2" fmla="*/ 7300685 w 7300685"/>
                  <a:gd name="connsiteY2" fmla="*/ 6986600 h 6986600"/>
                  <a:gd name="connsiteX3" fmla="*/ 0 w 7300685"/>
                  <a:gd name="connsiteY3" fmla="*/ 6731654 h 6986600"/>
                  <a:gd name="connsiteX4" fmla="*/ 0 w 7300685"/>
                  <a:gd name="connsiteY4" fmla="*/ 0 h 6986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00685" h="6986600">
                    <a:moveTo>
                      <a:pt x="4214144" y="0"/>
                    </a:moveTo>
                    <a:lnTo>
                      <a:pt x="7300685" y="107785"/>
                    </a:lnTo>
                    <a:lnTo>
                      <a:pt x="7300685" y="6986600"/>
                    </a:lnTo>
                    <a:lnTo>
                      <a:pt x="0" y="6731654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2000">
                    <a:schemeClr val="bg1">
                      <a:lumMod val="95000"/>
                    </a:schemeClr>
                  </a:gs>
                  <a:gs pos="100000">
                    <a:schemeClr val="bg1">
                      <a:lumMod val="95000"/>
                    </a:schemeClr>
                  </a:gs>
                  <a:gs pos="79000">
                    <a:schemeClr val="bg1"/>
                  </a:gs>
                </a:gsLst>
                <a:lin ang="0" scaled="0"/>
              </a:gradFill>
              <a:ln>
                <a:noFill/>
              </a:ln>
              <a:effectLst>
                <a:outerShdw blurRad="127000" dist="38100" dir="8100000" algn="tr" rotWithShape="0">
                  <a:prstClr val="black">
                    <a:alpha val="1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/>
                <a:endParaRPr lang="he-IL" noProof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57" name="צורה חופשית: צורה 56">
              <a:extLst>
                <a:ext uri="{FF2B5EF4-FFF2-40B4-BE49-F238E27FC236}">
                  <a16:creationId xmlns:a16="http://schemas.microsoft.com/office/drawing/2014/main" id="{BCBB27ED-05D1-489E-BD57-C95DD0A5B737}"/>
                </a:ext>
              </a:extLst>
            </p:cNvPr>
            <p:cNvSpPr/>
            <p:nvPr userDrawn="1"/>
          </p:nvSpPr>
          <p:spPr>
            <a:xfrm rot="21480000">
              <a:off x="2986040" y="1943034"/>
              <a:ext cx="6552000" cy="5047459"/>
            </a:xfrm>
            <a:custGeom>
              <a:avLst/>
              <a:gdLst>
                <a:gd name="connsiteX0" fmla="*/ 6552000 w 6552000"/>
                <a:gd name="connsiteY0" fmla="*/ 0 h 5047459"/>
                <a:gd name="connsiteX1" fmla="*/ 6552000 w 6552000"/>
                <a:gd name="connsiteY1" fmla="*/ 5047459 h 5047459"/>
                <a:gd name="connsiteX2" fmla="*/ 0 w 6552000"/>
                <a:gd name="connsiteY2" fmla="*/ 4818658 h 5047459"/>
                <a:gd name="connsiteX3" fmla="*/ 0 w 6552000"/>
                <a:gd name="connsiteY3" fmla="*/ 0 h 504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52000" h="5047459">
                  <a:moveTo>
                    <a:pt x="6552000" y="0"/>
                  </a:moveTo>
                  <a:lnTo>
                    <a:pt x="6552000" y="5047459"/>
                  </a:lnTo>
                  <a:lnTo>
                    <a:pt x="0" y="48186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he-IL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14" name="מחבר ישר 13">
              <a:extLst>
                <a:ext uri="{FF2B5EF4-FFF2-40B4-BE49-F238E27FC236}">
                  <a16:creationId xmlns:a16="http://schemas.microsoft.com/office/drawing/2014/main" id="{210755BE-626B-47FD-81BB-EF99B3695766}"/>
                </a:ext>
              </a:extLst>
            </p:cNvPr>
            <p:cNvCxnSpPr/>
            <p:nvPr userDrawn="1"/>
          </p:nvCxnSpPr>
          <p:spPr>
            <a:xfrm rot="21480000">
              <a:off x="2723543" y="1737052"/>
              <a:ext cx="2712914" cy="0"/>
            </a:xfrm>
            <a:prstGeom prst="line">
              <a:avLst/>
            </a:prstGeom>
            <a:ln>
              <a:solidFill>
                <a:schemeClr val="tx1"/>
              </a:solidFill>
              <a:headEnd type="diamond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מחבר ישר 14">
              <a:extLst>
                <a:ext uri="{FF2B5EF4-FFF2-40B4-BE49-F238E27FC236}">
                  <a16:creationId xmlns:a16="http://schemas.microsoft.com/office/drawing/2014/main" id="{2CE2764F-9956-4002-8E27-D431CF7286BA}"/>
                </a:ext>
              </a:extLst>
            </p:cNvPr>
            <p:cNvCxnSpPr/>
            <p:nvPr userDrawn="1"/>
          </p:nvCxnSpPr>
          <p:spPr>
            <a:xfrm rot="21480000">
              <a:off x="6864571" y="1592444"/>
              <a:ext cx="2712914" cy="0"/>
            </a:xfrm>
            <a:prstGeom prst="line">
              <a:avLst/>
            </a:prstGeom>
            <a:ln>
              <a:solidFill>
                <a:schemeClr val="tx1"/>
              </a:solidFill>
              <a:headEnd type="diamond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" name="מחבר ישר 19">
            <a:extLst>
              <a:ext uri="{FF2B5EF4-FFF2-40B4-BE49-F238E27FC236}">
                <a16:creationId xmlns:a16="http://schemas.microsoft.com/office/drawing/2014/main" id="{213D3B13-4F6A-48BE-8477-3BD765F2246F}"/>
              </a:ext>
            </a:extLst>
          </p:cNvPr>
          <p:cNvCxnSpPr>
            <a:cxnSpLocks/>
          </p:cNvCxnSpPr>
          <p:nvPr userDrawn="1"/>
        </p:nvCxnSpPr>
        <p:spPr>
          <a:xfrm rot="120000" flipH="1">
            <a:off x="8392900" y="591790"/>
            <a:ext cx="0" cy="9216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מחבר ישר 20">
            <a:extLst>
              <a:ext uri="{FF2B5EF4-FFF2-40B4-BE49-F238E27FC236}">
                <a16:creationId xmlns:a16="http://schemas.microsoft.com/office/drawing/2014/main" id="{F2284C1B-8602-4E0C-B66F-E679F55292FB}"/>
              </a:ext>
            </a:extLst>
          </p:cNvPr>
          <p:cNvCxnSpPr>
            <a:cxnSpLocks/>
          </p:cNvCxnSpPr>
          <p:nvPr userDrawn="1"/>
        </p:nvCxnSpPr>
        <p:spPr>
          <a:xfrm rot="120000" flipH="1">
            <a:off x="3738513" y="429256"/>
            <a:ext cx="0" cy="920897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מציין מיקום של תמונה 57">
            <a:extLst>
              <a:ext uri="{FF2B5EF4-FFF2-40B4-BE49-F238E27FC236}">
                <a16:creationId xmlns:a16="http://schemas.microsoft.com/office/drawing/2014/main" id="{66ACBC8E-31E4-49FA-9FA0-65C7CF597CA9}"/>
              </a:ext>
            </a:extLst>
          </p:cNvPr>
          <p:cNvSpPr>
            <a:spLocks noGrp="1"/>
          </p:cNvSpPr>
          <p:nvPr userDrawn="1">
            <p:ph type="pic" sz="quarter" idx="18" hasCustomPrompt="1"/>
          </p:nvPr>
        </p:nvSpPr>
        <p:spPr>
          <a:xfrm rot="120000" flipH="1">
            <a:off x="2829236" y="2122951"/>
            <a:ext cx="6192000" cy="4861203"/>
          </a:xfrm>
          <a:custGeom>
            <a:avLst/>
            <a:gdLst>
              <a:gd name="connsiteX0" fmla="*/ 6192000 w 6192000"/>
              <a:gd name="connsiteY0" fmla="*/ 0 h 4861203"/>
              <a:gd name="connsiteX1" fmla="*/ 6192000 w 6192000"/>
              <a:gd name="connsiteY1" fmla="*/ 4861203 h 4861203"/>
              <a:gd name="connsiteX2" fmla="*/ 0 w 6192000"/>
              <a:gd name="connsiteY2" fmla="*/ 4644974 h 4861203"/>
              <a:gd name="connsiteX3" fmla="*/ 0 w 6192000"/>
              <a:gd name="connsiteY3" fmla="*/ 0 h 4861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92000" h="4861203">
                <a:moveTo>
                  <a:pt x="6192000" y="0"/>
                </a:moveTo>
                <a:lnTo>
                  <a:pt x="6192000" y="4861203"/>
                </a:lnTo>
                <a:lnTo>
                  <a:pt x="0" y="464497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0" cap="sq">
            <a:noFill/>
            <a:miter lim="800000"/>
          </a:ln>
        </p:spPr>
        <p:txBody>
          <a:bodyPr wrap="square" rtlCol="1" anchor="ctr">
            <a:noAutofit/>
          </a:bodyPr>
          <a:lstStyle>
            <a:lvl1pPr marL="0" indent="0" algn="ctr" rtl="1">
              <a:buNone/>
              <a:defRPr sz="12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הוסף או גרור ושחרר תמונה</a:t>
            </a:r>
          </a:p>
        </p:txBody>
      </p:sp>
      <p:sp>
        <p:nvSpPr>
          <p:cNvPr id="41" name="מציין מיקום טקסט 40">
            <a:extLst>
              <a:ext uri="{FF2B5EF4-FFF2-40B4-BE49-F238E27FC236}">
                <a16:creationId xmlns:a16="http://schemas.microsoft.com/office/drawing/2014/main" id="{B9F88CA1-FF67-4493-92A4-72AD8F0E30F6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 rot="120000" flipH="1">
            <a:off x="5366971" y="1571399"/>
            <a:ext cx="1329892" cy="219075"/>
          </a:xfrm>
        </p:spPr>
        <p:txBody>
          <a:bodyPr rtlCol="1" anchor="ctr"/>
          <a:lstStyle>
            <a:lvl1pPr marL="0" indent="0" algn="ctr" rtl="1">
              <a:buNone/>
              <a:defRPr sz="12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266700" indent="0" algn="ctr" rtl="1">
              <a:buNone/>
              <a:defRPr/>
            </a:lvl2pPr>
            <a:lvl3pPr marL="542925" indent="0" algn="ctr" rtl="1">
              <a:buNone/>
              <a:defRPr/>
            </a:lvl3pPr>
            <a:lvl4pPr marL="809625" indent="0" algn="ctr" rtl="1">
              <a:buNone/>
              <a:defRPr/>
            </a:lvl4pPr>
            <a:lvl5pPr marL="1076325" indent="0" algn="ctr" rtl="1">
              <a:buNone/>
              <a:defRPr/>
            </a:lvl5pPr>
          </a:lstStyle>
          <a:p>
            <a:pPr lvl="0" rtl="1"/>
            <a:r>
              <a:rPr lang="he-IL" noProof="0"/>
              <a:t>תאריך</a:t>
            </a:r>
          </a:p>
        </p:txBody>
      </p:sp>
      <p:sp>
        <p:nvSpPr>
          <p:cNvPr id="37" name="מציין מיקום טקסט 36">
            <a:extLst>
              <a:ext uri="{FF2B5EF4-FFF2-40B4-BE49-F238E27FC236}">
                <a16:creationId xmlns:a16="http://schemas.microsoft.com/office/drawing/2014/main" id="{95AE3D1C-ADE1-42E6-881B-3B2123640C70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 rot="120000" flipH="1">
            <a:off x="8475826" y="609879"/>
            <a:ext cx="1024538" cy="867599"/>
          </a:xfrm>
          <a:ln w="44450" cmpd="dbl">
            <a:solidFill>
              <a:schemeClr val="bg1">
                <a:lumMod val="85000"/>
              </a:schemeClr>
            </a:solidFill>
          </a:ln>
        </p:spPr>
        <p:txBody>
          <a:bodyPr rtlCol="1" anchor="ctr"/>
          <a:lstStyle>
            <a:lvl1pPr marL="0" indent="0" algn="ctr" rtl="1">
              <a:buNone/>
              <a:defRPr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266700" indent="0" algn="ctr" rtl="1">
              <a:buNone/>
              <a:defRPr/>
            </a:lvl2pPr>
            <a:lvl3pPr marL="542925" indent="0" algn="ctr" rtl="1">
              <a:buNone/>
              <a:defRPr/>
            </a:lvl3pPr>
            <a:lvl4pPr marL="809625" indent="0" algn="ctr" rtl="1">
              <a:buNone/>
              <a:defRPr/>
            </a:lvl4pPr>
            <a:lvl5pPr marL="1076325" indent="0" algn="ctr" rtl="1">
              <a:buNone/>
              <a:defRPr/>
            </a:lvl5pPr>
          </a:lstStyle>
          <a:p>
            <a:pPr lvl="0" rtl="1"/>
            <a:r>
              <a:rPr lang="he-IL" noProof="0"/>
              <a:t>הערה שמאלית</a:t>
            </a:r>
          </a:p>
        </p:txBody>
      </p:sp>
      <p:sp>
        <p:nvSpPr>
          <p:cNvPr id="39" name="מציין מיקום טקסט 38">
            <a:extLst>
              <a:ext uri="{FF2B5EF4-FFF2-40B4-BE49-F238E27FC236}">
                <a16:creationId xmlns:a16="http://schemas.microsoft.com/office/drawing/2014/main" id="{1BDF8071-3156-4037-BA7C-C1191CCDD63A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 rot="120000" flipH="1">
            <a:off x="2625111" y="408180"/>
            <a:ext cx="1024535" cy="975582"/>
          </a:xfrm>
        </p:spPr>
        <p:txBody>
          <a:bodyPr rtlCol="1"/>
          <a:lstStyle>
            <a:lvl1pPr marL="0" indent="0" algn="l" rtl="1">
              <a:buNone/>
              <a:defRPr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266700" indent="0" algn="ctr" rtl="1">
              <a:buNone/>
              <a:defRPr/>
            </a:lvl2pPr>
            <a:lvl3pPr marL="542925" indent="0" algn="ctr" rtl="1">
              <a:buNone/>
              <a:defRPr/>
            </a:lvl3pPr>
            <a:lvl4pPr marL="809625" indent="0" algn="ctr" rtl="1">
              <a:buNone/>
              <a:defRPr/>
            </a:lvl4pPr>
            <a:lvl5pPr marL="1076325" indent="0" algn="ctr" rtl="1">
              <a:buNone/>
              <a:defRPr/>
            </a:lvl5pPr>
          </a:lstStyle>
          <a:p>
            <a:pPr lvl="0" rtl="1"/>
            <a:r>
              <a:rPr lang="he-IL" noProof="0" dirty="0"/>
              <a:t>הערה ימנית</a:t>
            </a:r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E29D506E-0E44-4A2C-B6C5-B16A23A59AC1}"/>
              </a:ext>
            </a:extLst>
          </p:cNvPr>
          <p:cNvSpPr txBox="1"/>
          <p:nvPr userDrawn="1"/>
        </p:nvSpPr>
        <p:spPr>
          <a:xfrm rot="120000" flipH="1">
            <a:off x="4479369" y="143196"/>
            <a:ext cx="2910319" cy="276999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1">
            <a:spAutoFit/>
          </a:bodyPr>
          <a:lstStyle/>
          <a:p>
            <a:pPr algn="ctr" rtl="1"/>
            <a:r>
              <a:rPr lang="he-IL" noProof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חגיגת הפרישה של:</a:t>
            </a:r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 flipH="1">
            <a:off x="5352000" y="6514239"/>
            <a:ext cx="6336000" cy="170111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he-IL" noProof="0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>
          <a:xfrm flipH="1">
            <a:off x="358800" y="6314825"/>
            <a:ext cx="360000" cy="360000"/>
          </a:xfrm>
        </p:spPr>
        <p:txBody>
          <a:bodyPr rtlCol="1"/>
          <a:lstStyle>
            <a:lvl1pPr algn="l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26699011-AD31-4C1E-9097-A1CA72DD0DA4}" type="slidenum">
              <a:rPr lang="he-IL" smtClean="0"/>
              <a:pPr/>
              <a:t>‹#›</a:t>
            </a:fld>
            <a:endParaRPr lang="he-IL" dirty="0"/>
          </a:p>
        </p:txBody>
      </p:sp>
      <p:sp>
        <p:nvSpPr>
          <p:cNvPr id="33" name="מציין מיקום טקסט 32">
            <a:extLst>
              <a:ext uri="{FF2B5EF4-FFF2-40B4-BE49-F238E27FC236}">
                <a16:creationId xmlns:a16="http://schemas.microsoft.com/office/drawing/2014/main" id="{70DCAE40-70AE-47C6-99EB-7E5B06FB017C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 rot="120000" flipH="1">
            <a:off x="4479369" y="142000"/>
            <a:ext cx="2910319" cy="271521"/>
          </a:xfrm>
          <a:solidFill>
            <a:schemeClr val="tx1"/>
          </a:solidFill>
        </p:spPr>
        <p:txBody>
          <a:bodyPr rtlCol="1" anchor="ctr"/>
          <a:lstStyle>
            <a:lvl1pPr marL="0" indent="0" algn="ctr" rtl="1">
              <a:buNone/>
              <a:defRPr sz="1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266700" indent="0" algn="ctr" rtl="1">
              <a:buNone/>
              <a:defRPr/>
            </a:lvl2pPr>
            <a:lvl3pPr marL="542925" indent="0" algn="ctr" rtl="1">
              <a:buNone/>
              <a:defRPr/>
            </a:lvl3pPr>
            <a:lvl4pPr marL="809625" indent="0" algn="ctr" rtl="1">
              <a:buNone/>
              <a:defRPr/>
            </a:lvl4pPr>
            <a:lvl5pPr marL="1076325" indent="0" algn="ctr" rtl="1">
              <a:buNone/>
              <a:defRPr/>
            </a:lvl5pPr>
          </a:lstStyle>
          <a:p>
            <a:pPr lvl="0" rtl="1"/>
            <a:r>
              <a:rPr lang="he-IL" noProof="0"/>
              <a:t>כותרת משנה</a:t>
            </a:r>
          </a:p>
        </p:txBody>
      </p:sp>
      <p:sp>
        <p:nvSpPr>
          <p:cNvPr id="43" name="מציין מיקום טקסט 42">
            <a:extLst>
              <a:ext uri="{FF2B5EF4-FFF2-40B4-BE49-F238E27FC236}">
                <a16:creationId xmlns:a16="http://schemas.microsoft.com/office/drawing/2014/main" id="{484EC088-D3A5-44A0-8058-421399618A96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 rot="120000" flipH="1">
            <a:off x="2914936" y="5526041"/>
            <a:ext cx="2385879" cy="900000"/>
          </a:xfrm>
          <a:solidFill>
            <a:schemeClr val="bg1"/>
          </a:solidFill>
        </p:spPr>
        <p:txBody>
          <a:bodyPr lIns="72000" rIns="0" rtlCol="1" anchor="ctr"/>
          <a:lstStyle>
            <a:lvl1pPr marL="0" indent="0" algn="l" rtl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None/>
              <a:defRPr sz="3200" b="1" spc="-1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266700" indent="0" algn="ctr" rtl="1">
              <a:buNone/>
              <a:defRPr/>
            </a:lvl2pPr>
            <a:lvl3pPr marL="542925" indent="0" algn="ctr" rtl="1">
              <a:buNone/>
              <a:defRPr/>
            </a:lvl3pPr>
            <a:lvl4pPr marL="809625" indent="0" algn="ctr" rtl="1">
              <a:buNone/>
              <a:defRPr/>
            </a:lvl4pPr>
            <a:lvl5pPr marL="1076325" indent="0" algn="ctr" rtl="1">
              <a:buNone/>
              <a:defRPr/>
            </a:lvl5pPr>
          </a:lstStyle>
          <a:p>
            <a:pPr lvl="0" rtl="1"/>
            <a:r>
              <a:rPr lang="he-IL" noProof="0" dirty="0"/>
              <a:t>כותרת</a:t>
            </a: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3F57C527-A0AE-4E67-BED3-CC507EB4B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20000" flipH="1">
            <a:off x="3804960" y="440787"/>
            <a:ext cx="4504112" cy="1083858"/>
          </a:xfrm>
        </p:spPr>
        <p:txBody>
          <a:bodyPr vert="horz" lIns="0" tIns="180000" rIns="0" bIns="0" rtlCol="1" anchor="ctr">
            <a:noAutofit/>
          </a:bodyPr>
          <a:lstStyle>
            <a:lvl1pPr algn="ctr" rtl="1">
              <a:defRPr lang="en-US" sz="4800" cap="all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lvl="0" indent="0" algn="ctr" rtl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</a:pPr>
            <a:r>
              <a:rPr lang="he-IL" noProof="0"/>
              <a:t>לחץ כדי לערוך סגנון כותרת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957482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רשת של עמוד מלא ו- 6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קבוצה 20" descr="רקע של עיתון">
            <a:extLst>
              <a:ext uri="{FF2B5EF4-FFF2-40B4-BE49-F238E27FC236}">
                <a16:creationId xmlns:a16="http://schemas.microsoft.com/office/drawing/2014/main" id="{35665DBA-9026-452E-8A01-BB1457940C89}"/>
              </a:ext>
            </a:extLst>
          </p:cNvPr>
          <p:cNvGrpSpPr/>
          <p:nvPr userDrawn="1"/>
        </p:nvGrpSpPr>
        <p:grpSpPr>
          <a:xfrm flipH="1">
            <a:off x="4786901" y="117927"/>
            <a:ext cx="7378287" cy="6845345"/>
            <a:chOff x="26812" y="117927"/>
            <a:chExt cx="7378287" cy="6845345"/>
          </a:xfrm>
        </p:grpSpPr>
        <p:sp>
          <p:nvSpPr>
            <p:cNvPr id="53" name="צורה חופשית: צורה 52">
              <a:extLst>
                <a:ext uri="{FF2B5EF4-FFF2-40B4-BE49-F238E27FC236}">
                  <a16:creationId xmlns:a16="http://schemas.microsoft.com/office/drawing/2014/main" id="{8BD9E106-CB09-4F1B-9B2D-D4D3EA916058}"/>
                </a:ext>
              </a:extLst>
            </p:cNvPr>
            <p:cNvSpPr/>
            <p:nvPr userDrawn="1"/>
          </p:nvSpPr>
          <p:spPr>
            <a:xfrm rot="60000">
              <a:off x="26812" y="225631"/>
              <a:ext cx="7300685" cy="6737641"/>
            </a:xfrm>
            <a:custGeom>
              <a:avLst/>
              <a:gdLst>
                <a:gd name="connsiteX0" fmla="*/ 0 w 7300685"/>
                <a:gd name="connsiteY0" fmla="*/ 0 h 6737641"/>
                <a:gd name="connsiteX1" fmla="*/ 7300685 w 7300685"/>
                <a:gd name="connsiteY1" fmla="*/ 0 h 6737641"/>
                <a:gd name="connsiteX2" fmla="*/ 7300685 w 7300685"/>
                <a:gd name="connsiteY2" fmla="*/ 6610756 h 6737641"/>
                <a:gd name="connsiteX3" fmla="*/ 31432 w 7300685"/>
                <a:gd name="connsiteY3" fmla="*/ 6737641 h 6737641"/>
                <a:gd name="connsiteX4" fmla="*/ 0 w 7300685"/>
                <a:gd name="connsiteY4" fmla="*/ 4936906 h 6737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00685" h="6737641">
                  <a:moveTo>
                    <a:pt x="0" y="0"/>
                  </a:moveTo>
                  <a:lnTo>
                    <a:pt x="7300685" y="0"/>
                  </a:lnTo>
                  <a:lnTo>
                    <a:pt x="7300685" y="6610756"/>
                  </a:lnTo>
                  <a:lnTo>
                    <a:pt x="31432" y="6737641"/>
                  </a:lnTo>
                  <a:lnTo>
                    <a:pt x="0" y="493690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27000" dist="38100" dir="8100000" algn="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he-IL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1" name="צורה חופשית: צורה 50">
              <a:extLst>
                <a:ext uri="{FF2B5EF4-FFF2-40B4-BE49-F238E27FC236}">
                  <a16:creationId xmlns:a16="http://schemas.microsoft.com/office/drawing/2014/main" id="{AE09E077-058C-452F-9A77-2DBE2E786E6F}"/>
                </a:ext>
              </a:extLst>
            </p:cNvPr>
            <p:cNvSpPr/>
            <p:nvPr/>
          </p:nvSpPr>
          <p:spPr>
            <a:xfrm rot="60000">
              <a:off x="104414" y="1067074"/>
              <a:ext cx="7300685" cy="5849054"/>
            </a:xfrm>
            <a:custGeom>
              <a:avLst/>
              <a:gdLst>
                <a:gd name="connsiteX0" fmla="*/ 0 w 7300685"/>
                <a:gd name="connsiteY0" fmla="*/ 0 h 5849054"/>
                <a:gd name="connsiteX1" fmla="*/ 7300685 w 7300685"/>
                <a:gd name="connsiteY1" fmla="*/ 0 h 5849054"/>
                <a:gd name="connsiteX2" fmla="*/ 7300685 w 7300685"/>
                <a:gd name="connsiteY2" fmla="*/ 5721620 h 5849054"/>
                <a:gd name="connsiteX3" fmla="*/ 0 w 7300685"/>
                <a:gd name="connsiteY3" fmla="*/ 5849054 h 5849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0685" h="5849054">
                  <a:moveTo>
                    <a:pt x="0" y="0"/>
                  </a:moveTo>
                  <a:lnTo>
                    <a:pt x="7300685" y="0"/>
                  </a:lnTo>
                  <a:lnTo>
                    <a:pt x="7300685" y="5721620"/>
                  </a:lnTo>
                  <a:lnTo>
                    <a:pt x="0" y="584905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27000" dist="38100" dir="8100000" algn="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he-IL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" name="מלבן 25">
              <a:extLst>
                <a:ext uri="{FF2B5EF4-FFF2-40B4-BE49-F238E27FC236}">
                  <a16:creationId xmlns:a16="http://schemas.microsoft.com/office/drawing/2014/main" id="{786CA042-71DB-4092-8AB4-6DA227747A14}"/>
                </a:ext>
              </a:extLst>
            </p:cNvPr>
            <p:cNvSpPr/>
            <p:nvPr userDrawn="1"/>
          </p:nvSpPr>
          <p:spPr>
            <a:xfrm>
              <a:off x="158215" y="117927"/>
              <a:ext cx="5937785" cy="6740073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2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  <a:gs pos="79000">
                  <a:schemeClr val="bg1"/>
                </a:gs>
              </a:gsLst>
              <a:lin ang="0" scaled="0"/>
            </a:gradFill>
            <a:ln>
              <a:noFill/>
            </a:ln>
            <a:effectLst>
              <a:outerShdw blurRad="127000" dist="38100" dir="8100000" algn="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he-IL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CEE20BE6-171C-4149-8DE4-4E3F69662C98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 flipH="1">
            <a:off x="6788266" y="5280369"/>
            <a:ext cx="4809026" cy="1002643"/>
          </a:xfrm>
        </p:spPr>
        <p:txBody>
          <a:bodyPr rtlCol="1"/>
          <a:lstStyle>
            <a:lvl1pPr marL="0" indent="0" algn="r" rtl="1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266700" indent="0" algn="r" rtl="1">
              <a:buNone/>
              <a:defRPr/>
            </a:lvl2pPr>
            <a:lvl3pPr marL="542925" indent="0" algn="r" rtl="1">
              <a:buNone/>
              <a:defRPr/>
            </a:lvl3pPr>
            <a:lvl4pPr marL="809625" indent="0" algn="r" rtl="1">
              <a:buNone/>
              <a:defRPr/>
            </a:lvl4pPr>
            <a:lvl5pPr marL="1076325" indent="0" algn="r" rtl="1">
              <a:buNone/>
              <a:defRPr/>
            </a:lvl5pPr>
          </a:lstStyle>
          <a:p>
            <a:pPr lvl="0" rtl="1"/>
            <a:r>
              <a:rPr lang="he-IL" noProof="0"/>
              <a:t>Lorem ipsum dolor sit amet, consectetur adipiscing elit. Etiam aliquet eu mi quis lacinia. Ut fermentum a magna ut eleifend. Integer convallis suscipit ante eu varius.</a:t>
            </a:r>
          </a:p>
        </p:txBody>
      </p:sp>
      <p:grpSp>
        <p:nvGrpSpPr>
          <p:cNvPr id="18" name="קבוצה 17">
            <a:extLst>
              <a:ext uri="{FF2B5EF4-FFF2-40B4-BE49-F238E27FC236}">
                <a16:creationId xmlns:a16="http://schemas.microsoft.com/office/drawing/2014/main" id="{7E377F77-BACE-433C-98F5-35FFAB327110}"/>
              </a:ext>
            </a:extLst>
          </p:cNvPr>
          <p:cNvGrpSpPr/>
          <p:nvPr userDrawn="1"/>
        </p:nvGrpSpPr>
        <p:grpSpPr>
          <a:xfrm flipH="1">
            <a:off x="10104095" y="1118861"/>
            <a:ext cx="1564276" cy="1558943"/>
            <a:chOff x="523629" y="1118861"/>
            <a:chExt cx="1564276" cy="1558943"/>
          </a:xfrm>
        </p:grpSpPr>
        <p:grpSp>
          <p:nvGrpSpPr>
            <p:cNvPr id="29" name="קבוצה 28">
              <a:extLst>
                <a:ext uri="{FF2B5EF4-FFF2-40B4-BE49-F238E27FC236}">
                  <a16:creationId xmlns:a16="http://schemas.microsoft.com/office/drawing/2014/main" id="{580C70A6-320A-4FE1-8814-D4252DB69B9D}"/>
                </a:ext>
              </a:extLst>
            </p:cNvPr>
            <p:cNvGrpSpPr/>
            <p:nvPr/>
          </p:nvGrpSpPr>
          <p:grpSpPr>
            <a:xfrm>
              <a:off x="1718337" y="1118861"/>
              <a:ext cx="369568" cy="368827"/>
              <a:chOff x="1865799" y="1099796"/>
              <a:chExt cx="406525" cy="405710"/>
            </a:xfrm>
          </p:grpSpPr>
          <p:sp>
            <p:nvSpPr>
              <p:cNvPr id="43" name="משולש שווה שוקיים 42">
                <a:extLst>
                  <a:ext uri="{FF2B5EF4-FFF2-40B4-BE49-F238E27FC236}">
                    <a16:creationId xmlns:a16="http://schemas.microsoft.com/office/drawing/2014/main" id="{6804C333-0FA4-4CCE-A890-890A2A47A113}"/>
                  </a:ext>
                </a:extLst>
              </p:cNvPr>
              <p:cNvSpPr/>
              <p:nvPr/>
            </p:nvSpPr>
            <p:spPr>
              <a:xfrm rot="16200000" flipH="1">
                <a:off x="1865799" y="1099796"/>
                <a:ext cx="405710" cy="405710"/>
              </a:xfrm>
              <a:prstGeom prst="triangle">
                <a:avLst>
                  <a:gd name="adj" fmla="val 0"/>
                </a:avLst>
              </a:prstGeom>
              <a:gradFill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27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/>
                <a:endParaRPr lang="he-IL" noProof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4" name="משולש שווה שוקיים 43">
                <a:extLst>
                  <a:ext uri="{FF2B5EF4-FFF2-40B4-BE49-F238E27FC236}">
                    <a16:creationId xmlns:a16="http://schemas.microsoft.com/office/drawing/2014/main" id="{52853DAF-94B8-4659-8822-49228707D1DF}"/>
                  </a:ext>
                </a:extLst>
              </p:cNvPr>
              <p:cNvSpPr/>
              <p:nvPr/>
            </p:nvSpPr>
            <p:spPr>
              <a:xfrm rot="16200000" flipV="1">
                <a:off x="1866614" y="1099796"/>
                <a:ext cx="405710" cy="405710"/>
              </a:xfrm>
              <a:prstGeom prst="triangle">
                <a:avLst>
                  <a:gd name="adj" fmla="val 0"/>
                </a:avLst>
              </a:prstGeom>
              <a:gradFill>
                <a:gsLst>
                  <a:gs pos="39000">
                    <a:schemeClr val="tx1">
                      <a:alpha val="0"/>
                    </a:schemeClr>
                  </a:gs>
                  <a:gs pos="59000">
                    <a:schemeClr val="tx1"/>
                  </a:gs>
                </a:gsLst>
                <a:lin ang="186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/>
                <a:endParaRPr lang="he-IL" noProof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30" name="קבוצה 29">
              <a:extLst>
                <a:ext uri="{FF2B5EF4-FFF2-40B4-BE49-F238E27FC236}">
                  <a16:creationId xmlns:a16="http://schemas.microsoft.com/office/drawing/2014/main" id="{623AF22B-C116-4C95-8C1F-918C1C2E7013}"/>
                </a:ext>
              </a:extLst>
            </p:cNvPr>
            <p:cNvGrpSpPr/>
            <p:nvPr/>
          </p:nvGrpSpPr>
          <p:grpSpPr>
            <a:xfrm flipH="1">
              <a:off x="523629" y="1118861"/>
              <a:ext cx="369568" cy="368827"/>
              <a:chOff x="1865799" y="1099796"/>
              <a:chExt cx="406525" cy="405710"/>
            </a:xfrm>
          </p:grpSpPr>
          <p:sp>
            <p:nvSpPr>
              <p:cNvPr id="41" name="משולש שווה שוקיים 40">
                <a:extLst>
                  <a:ext uri="{FF2B5EF4-FFF2-40B4-BE49-F238E27FC236}">
                    <a16:creationId xmlns:a16="http://schemas.microsoft.com/office/drawing/2014/main" id="{5904FB84-9054-4CB7-8679-0D874BA75C2D}"/>
                  </a:ext>
                </a:extLst>
              </p:cNvPr>
              <p:cNvSpPr/>
              <p:nvPr/>
            </p:nvSpPr>
            <p:spPr>
              <a:xfrm rot="16200000" flipH="1">
                <a:off x="1865799" y="1099796"/>
                <a:ext cx="405710" cy="405710"/>
              </a:xfrm>
              <a:prstGeom prst="triangle">
                <a:avLst>
                  <a:gd name="adj" fmla="val 0"/>
                </a:avLst>
              </a:prstGeom>
              <a:gradFill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192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/>
                <a:endParaRPr lang="he-IL" noProof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2" name="משולש שווה שוקיים 41">
                <a:extLst>
                  <a:ext uri="{FF2B5EF4-FFF2-40B4-BE49-F238E27FC236}">
                    <a16:creationId xmlns:a16="http://schemas.microsoft.com/office/drawing/2014/main" id="{7845C705-315A-4911-A488-5F6CAFAFC4BF}"/>
                  </a:ext>
                </a:extLst>
              </p:cNvPr>
              <p:cNvSpPr/>
              <p:nvPr/>
            </p:nvSpPr>
            <p:spPr>
              <a:xfrm rot="16200000" flipV="1">
                <a:off x="1866614" y="1099796"/>
                <a:ext cx="405710" cy="405710"/>
              </a:xfrm>
              <a:prstGeom prst="triangle">
                <a:avLst>
                  <a:gd name="adj" fmla="val 0"/>
                </a:avLst>
              </a:prstGeom>
              <a:gradFill>
                <a:gsLst>
                  <a:gs pos="39000">
                    <a:schemeClr val="tx1">
                      <a:alpha val="0"/>
                    </a:schemeClr>
                  </a:gs>
                  <a:gs pos="59000">
                    <a:schemeClr val="tx1"/>
                  </a:gs>
                </a:gsLst>
                <a:lin ang="186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/>
                <a:endParaRPr lang="he-IL" noProof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31" name="קבוצה 30">
              <a:extLst>
                <a:ext uri="{FF2B5EF4-FFF2-40B4-BE49-F238E27FC236}">
                  <a16:creationId xmlns:a16="http://schemas.microsoft.com/office/drawing/2014/main" id="{EC0CB8FC-01AB-4194-9852-ABC0A93806EC}"/>
                </a:ext>
              </a:extLst>
            </p:cNvPr>
            <p:cNvGrpSpPr/>
            <p:nvPr/>
          </p:nvGrpSpPr>
          <p:grpSpPr>
            <a:xfrm flipV="1">
              <a:off x="1718337" y="2308977"/>
              <a:ext cx="369568" cy="368827"/>
              <a:chOff x="1865799" y="1099796"/>
              <a:chExt cx="406525" cy="405710"/>
            </a:xfrm>
          </p:grpSpPr>
          <p:sp>
            <p:nvSpPr>
              <p:cNvPr id="36" name="משולש שווה שוקיים 35">
                <a:extLst>
                  <a:ext uri="{FF2B5EF4-FFF2-40B4-BE49-F238E27FC236}">
                    <a16:creationId xmlns:a16="http://schemas.microsoft.com/office/drawing/2014/main" id="{91CA0A39-6213-418B-92F2-B4A612D8D315}"/>
                  </a:ext>
                </a:extLst>
              </p:cNvPr>
              <p:cNvSpPr/>
              <p:nvPr/>
            </p:nvSpPr>
            <p:spPr>
              <a:xfrm rot="16200000" flipH="1">
                <a:off x="1865799" y="1099796"/>
                <a:ext cx="405710" cy="405710"/>
              </a:xfrm>
              <a:prstGeom prst="triangle">
                <a:avLst>
                  <a:gd name="adj" fmla="val 0"/>
                </a:avLst>
              </a:prstGeom>
              <a:gradFill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27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/>
                <a:endParaRPr lang="he-IL" noProof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8" name="משולש שווה שוקיים 37">
                <a:extLst>
                  <a:ext uri="{FF2B5EF4-FFF2-40B4-BE49-F238E27FC236}">
                    <a16:creationId xmlns:a16="http://schemas.microsoft.com/office/drawing/2014/main" id="{68BBD50D-43DD-4878-B3AC-E1F625B0D23A}"/>
                  </a:ext>
                </a:extLst>
              </p:cNvPr>
              <p:cNvSpPr/>
              <p:nvPr/>
            </p:nvSpPr>
            <p:spPr>
              <a:xfrm rot="16200000" flipV="1">
                <a:off x="1866614" y="1099796"/>
                <a:ext cx="405710" cy="405710"/>
              </a:xfrm>
              <a:prstGeom prst="triangle">
                <a:avLst>
                  <a:gd name="adj" fmla="val 0"/>
                </a:avLst>
              </a:prstGeom>
              <a:gradFill>
                <a:gsLst>
                  <a:gs pos="39000">
                    <a:schemeClr val="tx1">
                      <a:alpha val="0"/>
                    </a:schemeClr>
                  </a:gs>
                  <a:gs pos="59000">
                    <a:schemeClr val="tx1"/>
                  </a:gs>
                </a:gsLst>
                <a:lin ang="186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/>
                <a:endParaRPr lang="he-IL" noProof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32" name="קבוצה 31">
              <a:extLst>
                <a:ext uri="{FF2B5EF4-FFF2-40B4-BE49-F238E27FC236}">
                  <a16:creationId xmlns:a16="http://schemas.microsoft.com/office/drawing/2014/main" id="{F2F5BCAC-4A51-4B65-B02A-DA054DEC0EF4}"/>
                </a:ext>
              </a:extLst>
            </p:cNvPr>
            <p:cNvGrpSpPr/>
            <p:nvPr/>
          </p:nvGrpSpPr>
          <p:grpSpPr>
            <a:xfrm flipH="1" flipV="1">
              <a:off x="523629" y="2308977"/>
              <a:ext cx="369568" cy="368827"/>
              <a:chOff x="1865799" y="1099796"/>
              <a:chExt cx="406525" cy="405710"/>
            </a:xfrm>
          </p:grpSpPr>
          <p:sp>
            <p:nvSpPr>
              <p:cNvPr id="34" name="משולש שווה שוקיים 33">
                <a:extLst>
                  <a:ext uri="{FF2B5EF4-FFF2-40B4-BE49-F238E27FC236}">
                    <a16:creationId xmlns:a16="http://schemas.microsoft.com/office/drawing/2014/main" id="{259505B8-8FBC-44D7-AC18-923E0F344056}"/>
                  </a:ext>
                </a:extLst>
              </p:cNvPr>
              <p:cNvSpPr/>
              <p:nvPr/>
            </p:nvSpPr>
            <p:spPr>
              <a:xfrm rot="16200000" flipH="1">
                <a:off x="1865799" y="1099796"/>
                <a:ext cx="405710" cy="405710"/>
              </a:xfrm>
              <a:prstGeom prst="triangle">
                <a:avLst>
                  <a:gd name="adj" fmla="val 0"/>
                </a:avLst>
              </a:prstGeom>
              <a:gradFill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192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/>
                <a:endParaRPr lang="he-IL" noProof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5" name="משולש שווה שוקיים 34">
                <a:extLst>
                  <a:ext uri="{FF2B5EF4-FFF2-40B4-BE49-F238E27FC236}">
                    <a16:creationId xmlns:a16="http://schemas.microsoft.com/office/drawing/2014/main" id="{C62F510D-B7DE-4E76-BA0C-28DC3544D898}"/>
                  </a:ext>
                </a:extLst>
              </p:cNvPr>
              <p:cNvSpPr/>
              <p:nvPr/>
            </p:nvSpPr>
            <p:spPr>
              <a:xfrm rot="16200000" flipV="1">
                <a:off x="1866614" y="1099796"/>
                <a:ext cx="405710" cy="405710"/>
              </a:xfrm>
              <a:prstGeom prst="triangle">
                <a:avLst>
                  <a:gd name="adj" fmla="val 0"/>
                </a:avLst>
              </a:prstGeom>
              <a:gradFill>
                <a:gsLst>
                  <a:gs pos="39000">
                    <a:schemeClr val="tx1">
                      <a:alpha val="0"/>
                    </a:schemeClr>
                  </a:gs>
                  <a:gs pos="59000">
                    <a:schemeClr val="tx1"/>
                  </a:gs>
                </a:gsLst>
                <a:lin ang="186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/>
                <a:endParaRPr lang="he-IL" noProof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sp>
        <p:nvSpPr>
          <p:cNvPr id="129" name="מציין מיקום טקסט 17">
            <a:extLst>
              <a:ext uri="{FF2B5EF4-FFF2-40B4-BE49-F238E27FC236}">
                <a16:creationId xmlns:a16="http://schemas.microsoft.com/office/drawing/2014/main" id="{37464079-72CC-449D-868E-F49C5CF4A1A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 flipH="1">
            <a:off x="10087178" y="2728602"/>
            <a:ext cx="1581193" cy="324519"/>
          </a:xfrm>
          <a:solidFill>
            <a:schemeClr val="tx1"/>
          </a:solidFill>
        </p:spPr>
        <p:txBody>
          <a:bodyPr lIns="108000" rIns="36000" rtlCol="1" anchor="ctr"/>
          <a:lstStyle>
            <a:lvl1pPr marL="0" indent="0" algn="ctr" rtl="1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he-IL" noProof="0"/>
              <a:t>כיתוב בשחור</a:t>
            </a:r>
          </a:p>
        </p:txBody>
      </p:sp>
      <p:cxnSp>
        <p:nvCxnSpPr>
          <p:cNvPr id="37" name="מחבר ישר 36">
            <a:extLst>
              <a:ext uri="{FF2B5EF4-FFF2-40B4-BE49-F238E27FC236}">
                <a16:creationId xmlns:a16="http://schemas.microsoft.com/office/drawing/2014/main" id="{057D0712-0426-4D3B-B0E0-7E717AB4201A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11637"/>
            <a:ext cx="0" cy="667016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מציין מיקום של מספר שקופית 1">
            <a:extLst>
              <a:ext uri="{FF2B5EF4-FFF2-40B4-BE49-F238E27FC236}">
                <a16:creationId xmlns:a16="http://schemas.microsoft.com/office/drawing/2014/main" id="{EBD8EB82-BF1F-4C59-9288-65118363470A}"/>
              </a:ext>
            </a:extLst>
          </p:cNvPr>
          <p:cNvSpPr txBox="1">
            <a:spLocks/>
          </p:cNvSpPr>
          <p:nvPr userDrawn="1"/>
        </p:nvSpPr>
        <p:spPr>
          <a:xfrm flipH="1">
            <a:off x="358800" y="6314825"/>
            <a:ext cx="360000" cy="360000"/>
          </a:xfrm>
          <a:prstGeom prst="rect">
            <a:avLst/>
          </a:prstGeom>
        </p:spPr>
        <p:txBody>
          <a:bodyPr vert="horz" lIns="0" tIns="0" rIns="0" bIns="0" rtlCol="1" anchor="ctr"/>
          <a:lstStyle>
            <a:defPPr>
              <a:defRPr lang="en-US"/>
            </a:defPPr>
            <a:lvl1pPr marL="0" algn="r" defTabSz="914400" rtl="1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1"/>
            <a:fld id="{26699011-AD31-4C1E-9097-A1CA72DD0DA4}" type="slidenum">
              <a:rPr lang="he-IL" noProof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 rtl="1"/>
              <a:t>‹#›</a:t>
            </a:fld>
            <a:endParaRPr lang="he-IL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>
          <a:xfrm flipH="1">
            <a:off x="358800" y="6314825"/>
            <a:ext cx="360000" cy="360000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26699011-AD31-4C1E-9097-A1CA72DD0DA4}" type="slidenum">
              <a:rPr lang="he-IL" noProof="0" smtClean="0"/>
              <a:pPr/>
              <a:t>‹#›</a:t>
            </a:fld>
            <a:endParaRPr lang="he-IL" noProof="0"/>
          </a:p>
        </p:txBody>
      </p:sp>
      <p:cxnSp>
        <p:nvCxnSpPr>
          <p:cNvPr id="22" name="מחבר ישר 21">
            <a:extLst>
              <a:ext uri="{FF2B5EF4-FFF2-40B4-BE49-F238E27FC236}">
                <a16:creationId xmlns:a16="http://schemas.microsoft.com/office/drawing/2014/main" id="{4E6A8DA5-EF43-4C5A-915D-DE0E69119D44}"/>
              </a:ext>
            </a:extLst>
          </p:cNvPr>
          <p:cNvCxnSpPr>
            <a:cxnSpLocks/>
          </p:cNvCxnSpPr>
          <p:nvPr userDrawn="1"/>
        </p:nvCxnSpPr>
        <p:spPr>
          <a:xfrm flipH="1">
            <a:off x="6238875" y="6494825"/>
            <a:ext cx="5537218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מחבר ישר 23">
            <a:extLst>
              <a:ext uri="{FF2B5EF4-FFF2-40B4-BE49-F238E27FC236}">
                <a16:creationId xmlns:a16="http://schemas.microsoft.com/office/drawing/2014/main" id="{82E1C970-8255-458E-B27C-532B790CCAAC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324" y="111637"/>
            <a:ext cx="0" cy="684796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כותרת 1">
            <a:extLst>
              <a:ext uri="{FF2B5EF4-FFF2-40B4-BE49-F238E27FC236}">
                <a16:creationId xmlns:a16="http://schemas.microsoft.com/office/drawing/2014/main" id="{FEB1AE4A-59FA-4DFD-B859-FD9F9BAFA91D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 flipH="1">
            <a:off x="6765143" y="359999"/>
            <a:ext cx="4922857" cy="432000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לחץ כדי לערוך סגנון כותרת של תבנית בסיס</a:t>
            </a:r>
          </a:p>
        </p:txBody>
      </p:sp>
      <p:sp>
        <p:nvSpPr>
          <p:cNvPr id="128" name="מציין מיקום של תמונה 127">
            <a:extLst>
              <a:ext uri="{FF2B5EF4-FFF2-40B4-BE49-F238E27FC236}">
                <a16:creationId xmlns:a16="http://schemas.microsoft.com/office/drawing/2014/main" id="{79DE0114-64A4-4051-9370-F66FAB4B73CB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 flipH="1">
            <a:off x="158214" y="117927"/>
            <a:ext cx="5937785" cy="6740073"/>
          </a:xfrm>
          <a:custGeom>
            <a:avLst/>
            <a:gdLst>
              <a:gd name="connsiteX0" fmla="*/ 0 w 5937785"/>
              <a:gd name="connsiteY0" fmla="*/ 0 h 6740073"/>
              <a:gd name="connsiteX1" fmla="*/ 5937785 w 5937785"/>
              <a:gd name="connsiteY1" fmla="*/ 0 h 6740073"/>
              <a:gd name="connsiteX2" fmla="*/ 5937785 w 5937785"/>
              <a:gd name="connsiteY2" fmla="*/ 6740073 h 6740073"/>
              <a:gd name="connsiteX3" fmla="*/ 0 w 5937785"/>
              <a:gd name="connsiteY3" fmla="*/ 6740073 h 6740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37785" h="6740073">
                <a:moveTo>
                  <a:pt x="0" y="0"/>
                </a:moveTo>
                <a:lnTo>
                  <a:pt x="5937785" y="0"/>
                </a:lnTo>
                <a:lnTo>
                  <a:pt x="5937785" y="6740073"/>
                </a:lnTo>
                <a:lnTo>
                  <a:pt x="0" y="674007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1" anchor="ctr">
            <a:noAutofit/>
          </a:bodyPr>
          <a:lstStyle>
            <a:lvl1pPr marL="0" indent="0" algn="ctr" rtl="1">
              <a:buNone/>
              <a:defRPr sz="12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הוסף או גרור ושחרר תמונה תמונות מרובות</a:t>
            </a:r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 flipH="1">
            <a:off x="6238875" y="6514240"/>
            <a:ext cx="5449125" cy="160586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he-IL" noProof="0"/>
          </a:p>
        </p:txBody>
      </p:sp>
      <p:sp>
        <p:nvSpPr>
          <p:cNvPr id="23" name="מציין מיקום של מספר שקופית 1">
            <a:extLst>
              <a:ext uri="{FF2B5EF4-FFF2-40B4-BE49-F238E27FC236}">
                <a16:creationId xmlns:a16="http://schemas.microsoft.com/office/drawing/2014/main" id="{3FA66B0A-6617-4EC6-8CCB-0E0FFCFF17BE}"/>
              </a:ext>
            </a:extLst>
          </p:cNvPr>
          <p:cNvSpPr txBox="1">
            <a:spLocks/>
          </p:cNvSpPr>
          <p:nvPr userDrawn="1"/>
        </p:nvSpPr>
        <p:spPr>
          <a:xfrm flipH="1">
            <a:off x="358800" y="6314825"/>
            <a:ext cx="360000" cy="360000"/>
          </a:xfrm>
          <a:prstGeom prst="rect">
            <a:avLst/>
          </a:prstGeom>
        </p:spPr>
        <p:txBody>
          <a:bodyPr vert="horz" lIns="0" tIns="0" rIns="0" bIns="0" rtlCol="1" anchor="ctr"/>
          <a:lstStyle>
            <a:defPPr>
              <a:defRPr lang="en-US"/>
            </a:defPPr>
            <a:lvl1pPr marL="0" algn="r" defTabSz="914400" rtl="1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1"/>
            <a:fld id="{26699011-AD31-4C1E-9097-A1CA72DD0DA4}" type="slidenum">
              <a:rPr lang="he-IL" noProof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 rtl="1"/>
              <a:t>‹#›</a:t>
            </a:fld>
            <a:endParaRPr lang="he-IL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מציין מיקום של תמונה 14">
            <a:extLst>
              <a:ext uri="{FF2B5EF4-FFF2-40B4-BE49-F238E27FC236}">
                <a16:creationId xmlns:a16="http://schemas.microsoft.com/office/drawing/2014/main" id="{CB5E7084-E1F7-4673-BB60-536EA49967AC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 flipH="1">
            <a:off x="10130233" y="1142332"/>
            <a:ext cx="1512000" cy="1512000"/>
          </a:xfrm>
          <a:prstGeom prst="octagon">
            <a:avLst>
              <a:gd name="adj" fmla="val 20470"/>
            </a:avLst>
          </a:prstGeom>
          <a:solidFill>
            <a:schemeClr val="bg1"/>
          </a:solidFill>
        </p:spPr>
        <p:txBody>
          <a:bodyPr rtlCol="1" anchor="ctr"/>
          <a:lstStyle>
            <a:lvl1pPr marL="0" indent="0" algn="ctr" rtl="1">
              <a:buNone/>
              <a:defRPr sz="1200" i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הוסף או גרור ושחרר תמונה תמונות מרובות</a:t>
            </a:r>
          </a:p>
        </p:txBody>
      </p:sp>
      <p:grpSp>
        <p:nvGrpSpPr>
          <p:cNvPr id="145" name="קבוצה 144">
            <a:extLst>
              <a:ext uri="{FF2B5EF4-FFF2-40B4-BE49-F238E27FC236}">
                <a16:creationId xmlns:a16="http://schemas.microsoft.com/office/drawing/2014/main" id="{4C3E2858-9759-49D5-9A81-FBB2E9B50220}"/>
              </a:ext>
            </a:extLst>
          </p:cNvPr>
          <p:cNvGrpSpPr/>
          <p:nvPr userDrawn="1"/>
        </p:nvGrpSpPr>
        <p:grpSpPr>
          <a:xfrm flipH="1">
            <a:off x="8428081" y="1118861"/>
            <a:ext cx="1564276" cy="1558943"/>
            <a:chOff x="523629" y="1118861"/>
            <a:chExt cx="1564276" cy="1558943"/>
          </a:xfrm>
        </p:grpSpPr>
        <p:grpSp>
          <p:nvGrpSpPr>
            <p:cNvPr id="146" name="קבוצה 145">
              <a:extLst>
                <a:ext uri="{FF2B5EF4-FFF2-40B4-BE49-F238E27FC236}">
                  <a16:creationId xmlns:a16="http://schemas.microsoft.com/office/drawing/2014/main" id="{5846DFF2-C101-4BE8-BCF5-F08735F27BB1}"/>
                </a:ext>
              </a:extLst>
            </p:cNvPr>
            <p:cNvGrpSpPr/>
            <p:nvPr/>
          </p:nvGrpSpPr>
          <p:grpSpPr>
            <a:xfrm>
              <a:off x="1718337" y="1118861"/>
              <a:ext cx="369568" cy="368827"/>
              <a:chOff x="1865799" y="1099796"/>
              <a:chExt cx="406525" cy="405710"/>
            </a:xfrm>
          </p:grpSpPr>
          <p:sp>
            <p:nvSpPr>
              <p:cNvPr id="156" name="משולש שווה שוקיים 155">
                <a:extLst>
                  <a:ext uri="{FF2B5EF4-FFF2-40B4-BE49-F238E27FC236}">
                    <a16:creationId xmlns:a16="http://schemas.microsoft.com/office/drawing/2014/main" id="{D0E46397-551B-440F-8906-03936CBE7E5C}"/>
                  </a:ext>
                </a:extLst>
              </p:cNvPr>
              <p:cNvSpPr/>
              <p:nvPr/>
            </p:nvSpPr>
            <p:spPr>
              <a:xfrm rot="16200000" flipH="1">
                <a:off x="1865799" y="1099796"/>
                <a:ext cx="405710" cy="405710"/>
              </a:xfrm>
              <a:prstGeom prst="triangle">
                <a:avLst>
                  <a:gd name="adj" fmla="val 0"/>
                </a:avLst>
              </a:prstGeom>
              <a:gradFill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27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/>
                <a:endParaRPr lang="he-IL" noProof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57" name="משולש שווה שוקיים 156">
                <a:extLst>
                  <a:ext uri="{FF2B5EF4-FFF2-40B4-BE49-F238E27FC236}">
                    <a16:creationId xmlns:a16="http://schemas.microsoft.com/office/drawing/2014/main" id="{662AE980-1076-4712-A9CD-B9A8C5C5118E}"/>
                  </a:ext>
                </a:extLst>
              </p:cNvPr>
              <p:cNvSpPr/>
              <p:nvPr/>
            </p:nvSpPr>
            <p:spPr>
              <a:xfrm rot="16200000" flipV="1">
                <a:off x="1866614" y="1099796"/>
                <a:ext cx="405710" cy="405710"/>
              </a:xfrm>
              <a:prstGeom prst="triangle">
                <a:avLst>
                  <a:gd name="adj" fmla="val 0"/>
                </a:avLst>
              </a:prstGeom>
              <a:gradFill>
                <a:gsLst>
                  <a:gs pos="39000">
                    <a:schemeClr val="tx1">
                      <a:alpha val="0"/>
                    </a:schemeClr>
                  </a:gs>
                  <a:gs pos="59000">
                    <a:schemeClr val="tx1"/>
                  </a:gs>
                </a:gsLst>
                <a:lin ang="186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/>
                <a:endParaRPr lang="he-IL" noProof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147" name="קבוצה 146">
              <a:extLst>
                <a:ext uri="{FF2B5EF4-FFF2-40B4-BE49-F238E27FC236}">
                  <a16:creationId xmlns:a16="http://schemas.microsoft.com/office/drawing/2014/main" id="{36A3A912-6F6A-44C5-9AE9-D220B437235A}"/>
                </a:ext>
              </a:extLst>
            </p:cNvPr>
            <p:cNvGrpSpPr/>
            <p:nvPr/>
          </p:nvGrpSpPr>
          <p:grpSpPr>
            <a:xfrm flipH="1">
              <a:off x="523629" y="1118861"/>
              <a:ext cx="369568" cy="368827"/>
              <a:chOff x="1865799" y="1099796"/>
              <a:chExt cx="406525" cy="405710"/>
            </a:xfrm>
          </p:grpSpPr>
          <p:sp>
            <p:nvSpPr>
              <p:cNvPr id="154" name="משולש שווה שוקיים 153">
                <a:extLst>
                  <a:ext uri="{FF2B5EF4-FFF2-40B4-BE49-F238E27FC236}">
                    <a16:creationId xmlns:a16="http://schemas.microsoft.com/office/drawing/2014/main" id="{BDC69203-AB73-4E2D-9D31-AB4D975435FC}"/>
                  </a:ext>
                </a:extLst>
              </p:cNvPr>
              <p:cNvSpPr/>
              <p:nvPr/>
            </p:nvSpPr>
            <p:spPr>
              <a:xfrm rot="16200000" flipH="1">
                <a:off x="1865799" y="1099796"/>
                <a:ext cx="405710" cy="405710"/>
              </a:xfrm>
              <a:prstGeom prst="triangle">
                <a:avLst>
                  <a:gd name="adj" fmla="val 0"/>
                </a:avLst>
              </a:prstGeom>
              <a:gradFill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192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/>
                <a:endParaRPr lang="he-IL" noProof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55" name="משולש שווה שוקיים 154">
                <a:extLst>
                  <a:ext uri="{FF2B5EF4-FFF2-40B4-BE49-F238E27FC236}">
                    <a16:creationId xmlns:a16="http://schemas.microsoft.com/office/drawing/2014/main" id="{907AF852-DFAD-406B-8848-14699BE62DC4}"/>
                  </a:ext>
                </a:extLst>
              </p:cNvPr>
              <p:cNvSpPr/>
              <p:nvPr/>
            </p:nvSpPr>
            <p:spPr>
              <a:xfrm rot="16200000" flipV="1">
                <a:off x="1866614" y="1099796"/>
                <a:ext cx="405710" cy="405710"/>
              </a:xfrm>
              <a:prstGeom prst="triangle">
                <a:avLst>
                  <a:gd name="adj" fmla="val 0"/>
                </a:avLst>
              </a:prstGeom>
              <a:gradFill>
                <a:gsLst>
                  <a:gs pos="39000">
                    <a:schemeClr val="tx1">
                      <a:alpha val="0"/>
                    </a:schemeClr>
                  </a:gs>
                  <a:gs pos="59000">
                    <a:schemeClr val="tx1"/>
                  </a:gs>
                </a:gsLst>
                <a:lin ang="186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/>
                <a:endParaRPr lang="he-IL" noProof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148" name="קבוצה 147">
              <a:extLst>
                <a:ext uri="{FF2B5EF4-FFF2-40B4-BE49-F238E27FC236}">
                  <a16:creationId xmlns:a16="http://schemas.microsoft.com/office/drawing/2014/main" id="{2A3C1A75-69CA-4D82-A233-B4D0AEEEA639}"/>
                </a:ext>
              </a:extLst>
            </p:cNvPr>
            <p:cNvGrpSpPr/>
            <p:nvPr/>
          </p:nvGrpSpPr>
          <p:grpSpPr>
            <a:xfrm flipV="1">
              <a:off x="1718337" y="2308977"/>
              <a:ext cx="369568" cy="368827"/>
              <a:chOff x="1865799" y="1099796"/>
              <a:chExt cx="406525" cy="405710"/>
            </a:xfrm>
          </p:grpSpPr>
          <p:sp>
            <p:nvSpPr>
              <p:cNvPr id="152" name="משולש שווה שוקיים 151">
                <a:extLst>
                  <a:ext uri="{FF2B5EF4-FFF2-40B4-BE49-F238E27FC236}">
                    <a16:creationId xmlns:a16="http://schemas.microsoft.com/office/drawing/2014/main" id="{A13AC594-E8C6-4661-8820-7143EE99432C}"/>
                  </a:ext>
                </a:extLst>
              </p:cNvPr>
              <p:cNvSpPr/>
              <p:nvPr/>
            </p:nvSpPr>
            <p:spPr>
              <a:xfrm rot="16200000" flipH="1">
                <a:off x="1865799" y="1099796"/>
                <a:ext cx="405710" cy="405710"/>
              </a:xfrm>
              <a:prstGeom prst="triangle">
                <a:avLst>
                  <a:gd name="adj" fmla="val 0"/>
                </a:avLst>
              </a:prstGeom>
              <a:gradFill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27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/>
                <a:endParaRPr lang="he-IL" noProof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53" name="משולש שווה שוקיים 152">
                <a:extLst>
                  <a:ext uri="{FF2B5EF4-FFF2-40B4-BE49-F238E27FC236}">
                    <a16:creationId xmlns:a16="http://schemas.microsoft.com/office/drawing/2014/main" id="{7CD5D8A4-EA9D-4C53-A14F-CB66DA6F2457}"/>
                  </a:ext>
                </a:extLst>
              </p:cNvPr>
              <p:cNvSpPr/>
              <p:nvPr/>
            </p:nvSpPr>
            <p:spPr>
              <a:xfrm rot="16200000" flipV="1">
                <a:off x="1866614" y="1099796"/>
                <a:ext cx="405710" cy="405710"/>
              </a:xfrm>
              <a:prstGeom prst="triangle">
                <a:avLst>
                  <a:gd name="adj" fmla="val 0"/>
                </a:avLst>
              </a:prstGeom>
              <a:gradFill>
                <a:gsLst>
                  <a:gs pos="39000">
                    <a:schemeClr val="tx1">
                      <a:alpha val="0"/>
                    </a:schemeClr>
                  </a:gs>
                  <a:gs pos="59000">
                    <a:schemeClr val="tx1"/>
                  </a:gs>
                </a:gsLst>
                <a:lin ang="186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/>
                <a:endParaRPr lang="he-IL" noProof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149" name="קבוצה 148">
              <a:extLst>
                <a:ext uri="{FF2B5EF4-FFF2-40B4-BE49-F238E27FC236}">
                  <a16:creationId xmlns:a16="http://schemas.microsoft.com/office/drawing/2014/main" id="{6E4EBFDF-5AD4-4850-A2B5-AB7027BF731D}"/>
                </a:ext>
              </a:extLst>
            </p:cNvPr>
            <p:cNvGrpSpPr/>
            <p:nvPr/>
          </p:nvGrpSpPr>
          <p:grpSpPr>
            <a:xfrm flipH="1" flipV="1">
              <a:off x="523629" y="2308977"/>
              <a:ext cx="369568" cy="368827"/>
              <a:chOff x="1865799" y="1099796"/>
              <a:chExt cx="406525" cy="405710"/>
            </a:xfrm>
          </p:grpSpPr>
          <p:sp>
            <p:nvSpPr>
              <p:cNvPr id="150" name="משולש שווה שוקיים 149">
                <a:extLst>
                  <a:ext uri="{FF2B5EF4-FFF2-40B4-BE49-F238E27FC236}">
                    <a16:creationId xmlns:a16="http://schemas.microsoft.com/office/drawing/2014/main" id="{FC31F473-250A-4C89-9AD4-31DFD34AD731}"/>
                  </a:ext>
                </a:extLst>
              </p:cNvPr>
              <p:cNvSpPr/>
              <p:nvPr/>
            </p:nvSpPr>
            <p:spPr>
              <a:xfrm rot="16200000" flipH="1">
                <a:off x="1865799" y="1099796"/>
                <a:ext cx="405710" cy="405710"/>
              </a:xfrm>
              <a:prstGeom prst="triangle">
                <a:avLst>
                  <a:gd name="adj" fmla="val 0"/>
                </a:avLst>
              </a:prstGeom>
              <a:gradFill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192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/>
                <a:endParaRPr lang="he-IL" noProof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51" name="משולש שווה שוקיים 150">
                <a:extLst>
                  <a:ext uri="{FF2B5EF4-FFF2-40B4-BE49-F238E27FC236}">
                    <a16:creationId xmlns:a16="http://schemas.microsoft.com/office/drawing/2014/main" id="{C7B63806-DB79-495E-8E5D-48995D90CE0F}"/>
                  </a:ext>
                </a:extLst>
              </p:cNvPr>
              <p:cNvSpPr/>
              <p:nvPr/>
            </p:nvSpPr>
            <p:spPr>
              <a:xfrm rot="16200000" flipV="1">
                <a:off x="1866614" y="1099796"/>
                <a:ext cx="405710" cy="405710"/>
              </a:xfrm>
              <a:prstGeom prst="triangle">
                <a:avLst>
                  <a:gd name="adj" fmla="val 0"/>
                </a:avLst>
              </a:prstGeom>
              <a:gradFill>
                <a:gsLst>
                  <a:gs pos="39000">
                    <a:schemeClr val="tx1">
                      <a:alpha val="0"/>
                    </a:schemeClr>
                  </a:gs>
                  <a:gs pos="59000">
                    <a:schemeClr val="tx1"/>
                  </a:gs>
                </a:gsLst>
                <a:lin ang="186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/>
                <a:endParaRPr lang="he-IL" noProof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sp>
        <p:nvSpPr>
          <p:cNvPr id="158" name="מציין מיקום טקסט 17">
            <a:extLst>
              <a:ext uri="{FF2B5EF4-FFF2-40B4-BE49-F238E27FC236}">
                <a16:creationId xmlns:a16="http://schemas.microsoft.com/office/drawing/2014/main" id="{BF7D9AF3-783B-4F43-BFBD-38DEFDD3A9D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flipH="1">
            <a:off x="8411164" y="2728602"/>
            <a:ext cx="1581193" cy="324519"/>
          </a:xfrm>
          <a:solidFill>
            <a:schemeClr val="tx1"/>
          </a:solidFill>
        </p:spPr>
        <p:txBody>
          <a:bodyPr lIns="108000" rIns="36000" rtlCol="1" anchor="ctr"/>
          <a:lstStyle>
            <a:lvl1pPr marL="0" indent="0" algn="ctr" rtl="1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he-IL" noProof="0"/>
              <a:t>כיתוב בשחור</a:t>
            </a:r>
          </a:p>
        </p:txBody>
      </p:sp>
      <p:sp>
        <p:nvSpPr>
          <p:cNvPr id="159" name="מציין מיקום של תמונה 14">
            <a:extLst>
              <a:ext uri="{FF2B5EF4-FFF2-40B4-BE49-F238E27FC236}">
                <a16:creationId xmlns:a16="http://schemas.microsoft.com/office/drawing/2014/main" id="{1BBF483B-BD52-4C4A-BF73-7ED623623017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 flipH="1">
            <a:off x="8454219" y="1142332"/>
            <a:ext cx="1512000" cy="1512000"/>
          </a:xfrm>
          <a:prstGeom prst="octagon">
            <a:avLst>
              <a:gd name="adj" fmla="val 20470"/>
            </a:avLst>
          </a:prstGeom>
          <a:solidFill>
            <a:schemeClr val="bg1"/>
          </a:solidFill>
        </p:spPr>
        <p:txBody>
          <a:bodyPr rtlCol="1" anchor="ctr"/>
          <a:lstStyle>
            <a:lvl1pPr marL="0" indent="0" algn="ctr" rtl="1">
              <a:buNone/>
              <a:defRPr sz="1200" i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הוסף או גרור ושחרר תמונה תמונות מרובות</a:t>
            </a:r>
          </a:p>
        </p:txBody>
      </p:sp>
      <p:grpSp>
        <p:nvGrpSpPr>
          <p:cNvPr id="160" name="קבוצה 159">
            <a:extLst>
              <a:ext uri="{FF2B5EF4-FFF2-40B4-BE49-F238E27FC236}">
                <a16:creationId xmlns:a16="http://schemas.microsoft.com/office/drawing/2014/main" id="{440F076B-79D2-4BE7-8B3C-482EFAD67747}"/>
              </a:ext>
            </a:extLst>
          </p:cNvPr>
          <p:cNvGrpSpPr/>
          <p:nvPr userDrawn="1"/>
        </p:nvGrpSpPr>
        <p:grpSpPr>
          <a:xfrm flipH="1">
            <a:off x="6752067" y="1118861"/>
            <a:ext cx="1564276" cy="1558943"/>
            <a:chOff x="523629" y="1118861"/>
            <a:chExt cx="1564276" cy="1558943"/>
          </a:xfrm>
        </p:grpSpPr>
        <p:grpSp>
          <p:nvGrpSpPr>
            <p:cNvPr id="161" name="קבוצה 160">
              <a:extLst>
                <a:ext uri="{FF2B5EF4-FFF2-40B4-BE49-F238E27FC236}">
                  <a16:creationId xmlns:a16="http://schemas.microsoft.com/office/drawing/2014/main" id="{7E7213B8-E90D-4E94-9D75-31C388B23415}"/>
                </a:ext>
              </a:extLst>
            </p:cNvPr>
            <p:cNvGrpSpPr/>
            <p:nvPr/>
          </p:nvGrpSpPr>
          <p:grpSpPr>
            <a:xfrm>
              <a:off x="1718337" y="1118861"/>
              <a:ext cx="369568" cy="368827"/>
              <a:chOff x="1865799" y="1099796"/>
              <a:chExt cx="406525" cy="405710"/>
            </a:xfrm>
          </p:grpSpPr>
          <p:sp>
            <p:nvSpPr>
              <p:cNvPr id="171" name="משולש שווה שוקיים 170">
                <a:extLst>
                  <a:ext uri="{FF2B5EF4-FFF2-40B4-BE49-F238E27FC236}">
                    <a16:creationId xmlns:a16="http://schemas.microsoft.com/office/drawing/2014/main" id="{D425DCF5-9174-4C08-8FB5-BE36D1BB7445}"/>
                  </a:ext>
                </a:extLst>
              </p:cNvPr>
              <p:cNvSpPr/>
              <p:nvPr/>
            </p:nvSpPr>
            <p:spPr>
              <a:xfrm rot="16200000" flipH="1">
                <a:off x="1865799" y="1099796"/>
                <a:ext cx="405710" cy="405710"/>
              </a:xfrm>
              <a:prstGeom prst="triangle">
                <a:avLst>
                  <a:gd name="adj" fmla="val 0"/>
                </a:avLst>
              </a:prstGeom>
              <a:gradFill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27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/>
                <a:endParaRPr lang="he-IL" noProof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72" name="משולש שווה שוקיים 171">
                <a:extLst>
                  <a:ext uri="{FF2B5EF4-FFF2-40B4-BE49-F238E27FC236}">
                    <a16:creationId xmlns:a16="http://schemas.microsoft.com/office/drawing/2014/main" id="{7A125C33-BCA3-4332-8D82-63CD6E2D98BF}"/>
                  </a:ext>
                </a:extLst>
              </p:cNvPr>
              <p:cNvSpPr/>
              <p:nvPr/>
            </p:nvSpPr>
            <p:spPr>
              <a:xfrm rot="16200000" flipV="1">
                <a:off x="1866614" y="1099796"/>
                <a:ext cx="405710" cy="405710"/>
              </a:xfrm>
              <a:prstGeom prst="triangle">
                <a:avLst>
                  <a:gd name="adj" fmla="val 0"/>
                </a:avLst>
              </a:prstGeom>
              <a:gradFill>
                <a:gsLst>
                  <a:gs pos="39000">
                    <a:schemeClr val="tx1">
                      <a:alpha val="0"/>
                    </a:schemeClr>
                  </a:gs>
                  <a:gs pos="59000">
                    <a:schemeClr val="tx1"/>
                  </a:gs>
                </a:gsLst>
                <a:lin ang="186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/>
                <a:endParaRPr lang="he-IL" noProof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162" name="קבוצה 161">
              <a:extLst>
                <a:ext uri="{FF2B5EF4-FFF2-40B4-BE49-F238E27FC236}">
                  <a16:creationId xmlns:a16="http://schemas.microsoft.com/office/drawing/2014/main" id="{E3D37D8E-B1C4-4B8B-BF9E-366167BE86ED}"/>
                </a:ext>
              </a:extLst>
            </p:cNvPr>
            <p:cNvGrpSpPr/>
            <p:nvPr/>
          </p:nvGrpSpPr>
          <p:grpSpPr>
            <a:xfrm flipH="1">
              <a:off x="523629" y="1118861"/>
              <a:ext cx="369568" cy="368827"/>
              <a:chOff x="1865799" y="1099796"/>
              <a:chExt cx="406525" cy="405710"/>
            </a:xfrm>
          </p:grpSpPr>
          <p:sp>
            <p:nvSpPr>
              <p:cNvPr id="169" name="משולש שווה שוקיים 168">
                <a:extLst>
                  <a:ext uri="{FF2B5EF4-FFF2-40B4-BE49-F238E27FC236}">
                    <a16:creationId xmlns:a16="http://schemas.microsoft.com/office/drawing/2014/main" id="{86FF3140-B3C1-4D78-892C-6F6AF02A6D41}"/>
                  </a:ext>
                </a:extLst>
              </p:cNvPr>
              <p:cNvSpPr/>
              <p:nvPr/>
            </p:nvSpPr>
            <p:spPr>
              <a:xfrm rot="16200000" flipH="1">
                <a:off x="1865799" y="1099796"/>
                <a:ext cx="405710" cy="405710"/>
              </a:xfrm>
              <a:prstGeom prst="triangle">
                <a:avLst>
                  <a:gd name="adj" fmla="val 0"/>
                </a:avLst>
              </a:prstGeom>
              <a:gradFill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192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/>
                <a:endParaRPr lang="he-IL" noProof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70" name="משולש שווה שוקיים 169">
                <a:extLst>
                  <a:ext uri="{FF2B5EF4-FFF2-40B4-BE49-F238E27FC236}">
                    <a16:creationId xmlns:a16="http://schemas.microsoft.com/office/drawing/2014/main" id="{B9312B7C-9B36-4D7D-AF43-8E89C3FCE8C6}"/>
                  </a:ext>
                </a:extLst>
              </p:cNvPr>
              <p:cNvSpPr/>
              <p:nvPr/>
            </p:nvSpPr>
            <p:spPr>
              <a:xfrm rot="16200000" flipV="1">
                <a:off x="1866614" y="1099796"/>
                <a:ext cx="405710" cy="405710"/>
              </a:xfrm>
              <a:prstGeom prst="triangle">
                <a:avLst>
                  <a:gd name="adj" fmla="val 0"/>
                </a:avLst>
              </a:prstGeom>
              <a:gradFill>
                <a:gsLst>
                  <a:gs pos="39000">
                    <a:schemeClr val="tx1">
                      <a:alpha val="0"/>
                    </a:schemeClr>
                  </a:gs>
                  <a:gs pos="59000">
                    <a:schemeClr val="tx1"/>
                  </a:gs>
                </a:gsLst>
                <a:lin ang="186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/>
                <a:endParaRPr lang="he-IL" noProof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163" name="קבוצה 162">
              <a:extLst>
                <a:ext uri="{FF2B5EF4-FFF2-40B4-BE49-F238E27FC236}">
                  <a16:creationId xmlns:a16="http://schemas.microsoft.com/office/drawing/2014/main" id="{6C8326D0-86C2-4560-8C09-C9169EC14DF9}"/>
                </a:ext>
              </a:extLst>
            </p:cNvPr>
            <p:cNvGrpSpPr/>
            <p:nvPr/>
          </p:nvGrpSpPr>
          <p:grpSpPr>
            <a:xfrm flipV="1">
              <a:off x="1718337" y="2308977"/>
              <a:ext cx="369568" cy="368827"/>
              <a:chOff x="1865799" y="1099796"/>
              <a:chExt cx="406525" cy="405710"/>
            </a:xfrm>
          </p:grpSpPr>
          <p:sp>
            <p:nvSpPr>
              <p:cNvPr id="167" name="משולש שווה שוקיים 166">
                <a:extLst>
                  <a:ext uri="{FF2B5EF4-FFF2-40B4-BE49-F238E27FC236}">
                    <a16:creationId xmlns:a16="http://schemas.microsoft.com/office/drawing/2014/main" id="{AE3E08FA-02B4-444A-8BE0-5670B821E15A}"/>
                  </a:ext>
                </a:extLst>
              </p:cNvPr>
              <p:cNvSpPr/>
              <p:nvPr/>
            </p:nvSpPr>
            <p:spPr>
              <a:xfrm rot="16200000" flipH="1">
                <a:off x="1865799" y="1099796"/>
                <a:ext cx="405710" cy="405710"/>
              </a:xfrm>
              <a:prstGeom prst="triangle">
                <a:avLst>
                  <a:gd name="adj" fmla="val 0"/>
                </a:avLst>
              </a:prstGeom>
              <a:gradFill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27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/>
                <a:endParaRPr lang="he-IL" noProof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68" name="משולש שווה שוקיים 167">
                <a:extLst>
                  <a:ext uri="{FF2B5EF4-FFF2-40B4-BE49-F238E27FC236}">
                    <a16:creationId xmlns:a16="http://schemas.microsoft.com/office/drawing/2014/main" id="{F60D2DD0-F23F-4328-827B-37C863CA45C7}"/>
                  </a:ext>
                </a:extLst>
              </p:cNvPr>
              <p:cNvSpPr/>
              <p:nvPr/>
            </p:nvSpPr>
            <p:spPr>
              <a:xfrm rot="16200000" flipV="1">
                <a:off x="1866614" y="1099796"/>
                <a:ext cx="405710" cy="405710"/>
              </a:xfrm>
              <a:prstGeom prst="triangle">
                <a:avLst>
                  <a:gd name="adj" fmla="val 0"/>
                </a:avLst>
              </a:prstGeom>
              <a:gradFill>
                <a:gsLst>
                  <a:gs pos="39000">
                    <a:schemeClr val="tx1">
                      <a:alpha val="0"/>
                    </a:schemeClr>
                  </a:gs>
                  <a:gs pos="59000">
                    <a:schemeClr val="tx1"/>
                  </a:gs>
                </a:gsLst>
                <a:lin ang="186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/>
                <a:endParaRPr lang="he-IL" noProof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164" name="קבוצה 163">
              <a:extLst>
                <a:ext uri="{FF2B5EF4-FFF2-40B4-BE49-F238E27FC236}">
                  <a16:creationId xmlns:a16="http://schemas.microsoft.com/office/drawing/2014/main" id="{3DB897BC-90FC-49D8-8C17-E6F836CAC86E}"/>
                </a:ext>
              </a:extLst>
            </p:cNvPr>
            <p:cNvGrpSpPr/>
            <p:nvPr/>
          </p:nvGrpSpPr>
          <p:grpSpPr>
            <a:xfrm flipH="1" flipV="1">
              <a:off x="523629" y="2308977"/>
              <a:ext cx="369568" cy="368827"/>
              <a:chOff x="1865799" y="1099796"/>
              <a:chExt cx="406525" cy="405710"/>
            </a:xfrm>
          </p:grpSpPr>
          <p:sp>
            <p:nvSpPr>
              <p:cNvPr id="165" name="משולש שווה שוקיים 164">
                <a:extLst>
                  <a:ext uri="{FF2B5EF4-FFF2-40B4-BE49-F238E27FC236}">
                    <a16:creationId xmlns:a16="http://schemas.microsoft.com/office/drawing/2014/main" id="{CC0501C2-00DB-4DB8-8895-211C7402093D}"/>
                  </a:ext>
                </a:extLst>
              </p:cNvPr>
              <p:cNvSpPr/>
              <p:nvPr/>
            </p:nvSpPr>
            <p:spPr>
              <a:xfrm rot="16200000" flipH="1">
                <a:off x="1865799" y="1099796"/>
                <a:ext cx="405710" cy="405710"/>
              </a:xfrm>
              <a:prstGeom prst="triangle">
                <a:avLst>
                  <a:gd name="adj" fmla="val 0"/>
                </a:avLst>
              </a:prstGeom>
              <a:gradFill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192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/>
                <a:endParaRPr lang="he-IL" noProof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66" name="משולש שווה שוקיים 165">
                <a:extLst>
                  <a:ext uri="{FF2B5EF4-FFF2-40B4-BE49-F238E27FC236}">
                    <a16:creationId xmlns:a16="http://schemas.microsoft.com/office/drawing/2014/main" id="{34602465-9D03-4F6E-ACA1-338B1B8A72E6}"/>
                  </a:ext>
                </a:extLst>
              </p:cNvPr>
              <p:cNvSpPr/>
              <p:nvPr/>
            </p:nvSpPr>
            <p:spPr>
              <a:xfrm rot="16200000" flipV="1">
                <a:off x="1866614" y="1099796"/>
                <a:ext cx="405710" cy="405710"/>
              </a:xfrm>
              <a:prstGeom prst="triangle">
                <a:avLst>
                  <a:gd name="adj" fmla="val 0"/>
                </a:avLst>
              </a:prstGeom>
              <a:gradFill>
                <a:gsLst>
                  <a:gs pos="39000">
                    <a:schemeClr val="tx1">
                      <a:alpha val="0"/>
                    </a:schemeClr>
                  </a:gs>
                  <a:gs pos="59000">
                    <a:schemeClr val="tx1"/>
                  </a:gs>
                </a:gsLst>
                <a:lin ang="186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/>
                <a:endParaRPr lang="he-IL" noProof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sp>
        <p:nvSpPr>
          <p:cNvPr id="173" name="מציין מיקום טקסט 17">
            <a:extLst>
              <a:ext uri="{FF2B5EF4-FFF2-40B4-BE49-F238E27FC236}">
                <a16:creationId xmlns:a16="http://schemas.microsoft.com/office/drawing/2014/main" id="{0BFFF62F-08D8-443B-BDBB-8A23959A0C8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flipH="1">
            <a:off x="6735150" y="2728602"/>
            <a:ext cx="1581193" cy="324519"/>
          </a:xfrm>
          <a:solidFill>
            <a:schemeClr val="tx1"/>
          </a:solidFill>
        </p:spPr>
        <p:txBody>
          <a:bodyPr lIns="108000" rIns="36000" rtlCol="1" anchor="ctr"/>
          <a:lstStyle>
            <a:lvl1pPr marL="0" indent="0" algn="ctr" rtl="1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he-IL" noProof="0"/>
              <a:t>כיתוב בשחור</a:t>
            </a:r>
          </a:p>
        </p:txBody>
      </p:sp>
      <p:sp>
        <p:nvSpPr>
          <p:cNvPr id="174" name="מציין מיקום של תמונה 14">
            <a:extLst>
              <a:ext uri="{FF2B5EF4-FFF2-40B4-BE49-F238E27FC236}">
                <a16:creationId xmlns:a16="http://schemas.microsoft.com/office/drawing/2014/main" id="{29377737-E44F-4F46-A252-77D060207EB5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 flipH="1">
            <a:off x="6778205" y="1142332"/>
            <a:ext cx="1512000" cy="1512000"/>
          </a:xfrm>
          <a:prstGeom prst="octagon">
            <a:avLst>
              <a:gd name="adj" fmla="val 20470"/>
            </a:avLst>
          </a:prstGeom>
          <a:solidFill>
            <a:schemeClr val="bg1"/>
          </a:solidFill>
        </p:spPr>
        <p:txBody>
          <a:bodyPr rtlCol="1" anchor="ctr"/>
          <a:lstStyle>
            <a:lvl1pPr marL="0" indent="0" algn="ctr" rtl="1">
              <a:buNone/>
              <a:defRPr sz="1200" i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הוסף או גרור ושחרר תמונה תמונות מרובות</a:t>
            </a:r>
          </a:p>
        </p:txBody>
      </p:sp>
      <p:grpSp>
        <p:nvGrpSpPr>
          <p:cNvPr id="175" name="קבוצה 174">
            <a:extLst>
              <a:ext uri="{FF2B5EF4-FFF2-40B4-BE49-F238E27FC236}">
                <a16:creationId xmlns:a16="http://schemas.microsoft.com/office/drawing/2014/main" id="{CFA31799-3DDC-467B-BC0C-0BF50D6303D8}"/>
              </a:ext>
            </a:extLst>
          </p:cNvPr>
          <p:cNvGrpSpPr/>
          <p:nvPr userDrawn="1"/>
        </p:nvGrpSpPr>
        <p:grpSpPr>
          <a:xfrm flipH="1">
            <a:off x="10104095" y="3116134"/>
            <a:ext cx="1564276" cy="1558943"/>
            <a:chOff x="523629" y="1118861"/>
            <a:chExt cx="1564276" cy="1558943"/>
          </a:xfrm>
        </p:grpSpPr>
        <p:grpSp>
          <p:nvGrpSpPr>
            <p:cNvPr id="176" name="קבוצה 175">
              <a:extLst>
                <a:ext uri="{FF2B5EF4-FFF2-40B4-BE49-F238E27FC236}">
                  <a16:creationId xmlns:a16="http://schemas.microsoft.com/office/drawing/2014/main" id="{0452BC3E-F3FF-44DF-8616-9E26FF54A840}"/>
                </a:ext>
              </a:extLst>
            </p:cNvPr>
            <p:cNvGrpSpPr/>
            <p:nvPr/>
          </p:nvGrpSpPr>
          <p:grpSpPr>
            <a:xfrm>
              <a:off x="1718337" y="1118861"/>
              <a:ext cx="369568" cy="368827"/>
              <a:chOff x="1865799" y="1099796"/>
              <a:chExt cx="406525" cy="405710"/>
            </a:xfrm>
          </p:grpSpPr>
          <p:sp>
            <p:nvSpPr>
              <p:cNvPr id="186" name="משולש שווה שוקיים 185">
                <a:extLst>
                  <a:ext uri="{FF2B5EF4-FFF2-40B4-BE49-F238E27FC236}">
                    <a16:creationId xmlns:a16="http://schemas.microsoft.com/office/drawing/2014/main" id="{8739EA57-00C2-4D5D-A5E8-E726CD59C3D3}"/>
                  </a:ext>
                </a:extLst>
              </p:cNvPr>
              <p:cNvSpPr/>
              <p:nvPr/>
            </p:nvSpPr>
            <p:spPr>
              <a:xfrm rot="16200000" flipH="1">
                <a:off x="1865799" y="1099796"/>
                <a:ext cx="405710" cy="405710"/>
              </a:xfrm>
              <a:prstGeom prst="triangle">
                <a:avLst>
                  <a:gd name="adj" fmla="val 0"/>
                </a:avLst>
              </a:prstGeom>
              <a:gradFill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27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/>
                <a:endParaRPr lang="he-IL" noProof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87" name="משולש שווה שוקיים 186">
                <a:extLst>
                  <a:ext uri="{FF2B5EF4-FFF2-40B4-BE49-F238E27FC236}">
                    <a16:creationId xmlns:a16="http://schemas.microsoft.com/office/drawing/2014/main" id="{DAEFED08-2EBC-4081-9E78-48BD1E7D333E}"/>
                  </a:ext>
                </a:extLst>
              </p:cNvPr>
              <p:cNvSpPr/>
              <p:nvPr/>
            </p:nvSpPr>
            <p:spPr>
              <a:xfrm rot="16200000" flipV="1">
                <a:off x="1866614" y="1099796"/>
                <a:ext cx="405710" cy="405710"/>
              </a:xfrm>
              <a:prstGeom prst="triangle">
                <a:avLst>
                  <a:gd name="adj" fmla="val 0"/>
                </a:avLst>
              </a:prstGeom>
              <a:gradFill>
                <a:gsLst>
                  <a:gs pos="39000">
                    <a:schemeClr val="tx1">
                      <a:alpha val="0"/>
                    </a:schemeClr>
                  </a:gs>
                  <a:gs pos="59000">
                    <a:schemeClr val="tx1"/>
                  </a:gs>
                </a:gsLst>
                <a:lin ang="186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/>
                <a:endParaRPr lang="he-IL" noProof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177" name="קבוצה 176">
              <a:extLst>
                <a:ext uri="{FF2B5EF4-FFF2-40B4-BE49-F238E27FC236}">
                  <a16:creationId xmlns:a16="http://schemas.microsoft.com/office/drawing/2014/main" id="{E5CE1E91-0EF8-4A18-A3D3-F3760A7E0662}"/>
                </a:ext>
              </a:extLst>
            </p:cNvPr>
            <p:cNvGrpSpPr/>
            <p:nvPr/>
          </p:nvGrpSpPr>
          <p:grpSpPr>
            <a:xfrm flipH="1">
              <a:off x="523629" y="1118861"/>
              <a:ext cx="369568" cy="368827"/>
              <a:chOff x="1865799" y="1099796"/>
              <a:chExt cx="406525" cy="405710"/>
            </a:xfrm>
          </p:grpSpPr>
          <p:sp>
            <p:nvSpPr>
              <p:cNvPr id="184" name="משולש שווה שוקיים 183">
                <a:extLst>
                  <a:ext uri="{FF2B5EF4-FFF2-40B4-BE49-F238E27FC236}">
                    <a16:creationId xmlns:a16="http://schemas.microsoft.com/office/drawing/2014/main" id="{B3B271E0-A7B3-486C-9996-BCEF18CA2B85}"/>
                  </a:ext>
                </a:extLst>
              </p:cNvPr>
              <p:cNvSpPr/>
              <p:nvPr/>
            </p:nvSpPr>
            <p:spPr>
              <a:xfrm rot="16200000" flipH="1">
                <a:off x="1865799" y="1099796"/>
                <a:ext cx="405710" cy="405710"/>
              </a:xfrm>
              <a:prstGeom prst="triangle">
                <a:avLst>
                  <a:gd name="adj" fmla="val 0"/>
                </a:avLst>
              </a:prstGeom>
              <a:gradFill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192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/>
                <a:endParaRPr lang="he-IL" noProof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85" name="משולש שווה שוקיים 184">
                <a:extLst>
                  <a:ext uri="{FF2B5EF4-FFF2-40B4-BE49-F238E27FC236}">
                    <a16:creationId xmlns:a16="http://schemas.microsoft.com/office/drawing/2014/main" id="{28B0F2F2-2889-4EF1-BE89-8E0FCAF83142}"/>
                  </a:ext>
                </a:extLst>
              </p:cNvPr>
              <p:cNvSpPr/>
              <p:nvPr/>
            </p:nvSpPr>
            <p:spPr>
              <a:xfrm rot="16200000" flipV="1">
                <a:off x="1866614" y="1099796"/>
                <a:ext cx="405710" cy="405710"/>
              </a:xfrm>
              <a:prstGeom prst="triangle">
                <a:avLst>
                  <a:gd name="adj" fmla="val 0"/>
                </a:avLst>
              </a:prstGeom>
              <a:gradFill>
                <a:gsLst>
                  <a:gs pos="39000">
                    <a:schemeClr val="tx1">
                      <a:alpha val="0"/>
                    </a:schemeClr>
                  </a:gs>
                  <a:gs pos="59000">
                    <a:schemeClr val="tx1"/>
                  </a:gs>
                </a:gsLst>
                <a:lin ang="186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/>
                <a:endParaRPr lang="he-IL" noProof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178" name="קבוצה 177">
              <a:extLst>
                <a:ext uri="{FF2B5EF4-FFF2-40B4-BE49-F238E27FC236}">
                  <a16:creationId xmlns:a16="http://schemas.microsoft.com/office/drawing/2014/main" id="{BC9A6A89-958C-4838-9088-39B09A05C865}"/>
                </a:ext>
              </a:extLst>
            </p:cNvPr>
            <p:cNvGrpSpPr/>
            <p:nvPr/>
          </p:nvGrpSpPr>
          <p:grpSpPr>
            <a:xfrm flipV="1">
              <a:off x="1718337" y="2308977"/>
              <a:ext cx="369568" cy="368827"/>
              <a:chOff x="1865799" y="1099796"/>
              <a:chExt cx="406525" cy="405710"/>
            </a:xfrm>
          </p:grpSpPr>
          <p:sp>
            <p:nvSpPr>
              <p:cNvPr id="182" name="משולש שווה שוקיים 181">
                <a:extLst>
                  <a:ext uri="{FF2B5EF4-FFF2-40B4-BE49-F238E27FC236}">
                    <a16:creationId xmlns:a16="http://schemas.microsoft.com/office/drawing/2014/main" id="{383B14A9-9E5C-4B2B-ADFA-115BA90191B0}"/>
                  </a:ext>
                </a:extLst>
              </p:cNvPr>
              <p:cNvSpPr/>
              <p:nvPr/>
            </p:nvSpPr>
            <p:spPr>
              <a:xfrm rot="16200000" flipH="1">
                <a:off x="1865799" y="1099796"/>
                <a:ext cx="405710" cy="405710"/>
              </a:xfrm>
              <a:prstGeom prst="triangle">
                <a:avLst>
                  <a:gd name="adj" fmla="val 0"/>
                </a:avLst>
              </a:prstGeom>
              <a:gradFill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27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/>
                <a:endParaRPr lang="he-IL" noProof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83" name="משולש שווה שוקיים 182">
                <a:extLst>
                  <a:ext uri="{FF2B5EF4-FFF2-40B4-BE49-F238E27FC236}">
                    <a16:creationId xmlns:a16="http://schemas.microsoft.com/office/drawing/2014/main" id="{091E7EF9-ADC3-42E6-9901-37DB759EFB49}"/>
                  </a:ext>
                </a:extLst>
              </p:cNvPr>
              <p:cNvSpPr/>
              <p:nvPr/>
            </p:nvSpPr>
            <p:spPr>
              <a:xfrm rot="16200000" flipV="1">
                <a:off x="1866614" y="1099796"/>
                <a:ext cx="405710" cy="405710"/>
              </a:xfrm>
              <a:prstGeom prst="triangle">
                <a:avLst>
                  <a:gd name="adj" fmla="val 0"/>
                </a:avLst>
              </a:prstGeom>
              <a:gradFill>
                <a:gsLst>
                  <a:gs pos="39000">
                    <a:schemeClr val="tx1">
                      <a:alpha val="0"/>
                    </a:schemeClr>
                  </a:gs>
                  <a:gs pos="59000">
                    <a:schemeClr val="tx1"/>
                  </a:gs>
                </a:gsLst>
                <a:lin ang="186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/>
                <a:endParaRPr lang="he-IL" noProof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179" name="קבוצה 178">
              <a:extLst>
                <a:ext uri="{FF2B5EF4-FFF2-40B4-BE49-F238E27FC236}">
                  <a16:creationId xmlns:a16="http://schemas.microsoft.com/office/drawing/2014/main" id="{FF2E04D1-4CD2-4562-BDA5-69C4AC011FEA}"/>
                </a:ext>
              </a:extLst>
            </p:cNvPr>
            <p:cNvGrpSpPr/>
            <p:nvPr/>
          </p:nvGrpSpPr>
          <p:grpSpPr>
            <a:xfrm flipH="1" flipV="1">
              <a:off x="523629" y="2308977"/>
              <a:ext cx="369568" cy="368827"/>
              <a:chOff x="1865799" y="1099796"/>
              <a:chExt cx="406525" cy="405710"/>
            </a:xfrm>
          </p:grpSpPr>
          <p:sp>
            <p:nvSpPr>
              <p:cNvPr id="180" name="משולש שווה שוקיים 179">
                <a:extLst>
                  <a:ext uri="{FF2B5EF4-FFF2-40B4-BE49-F238E27FC236}">
                    <a16:creationId xmlns:a16="http://schemas.microsoft.com/office/drawing/2014/main" id="{E214D501-51A5-4245-B548-85CAFC6131F7}"/>
                  </a:ext>
                </a:extLst>
              </p:cNvPr>
              <p:cNvSpPr/>
              <p:nvPr/>
            </p:nvSpPr>
            <p:spPr>
              <a:xfrm rot="16200000" flipH="1">
                <a:off x="1865799" y="1099796"/>
                <a:ext cx="405710" cy="405710"/>
              </a:xfrm>
              <a:prstGeom prst="triangle">
                <a:avLst>
                  <a:gd name="adj" fmla="val 0"/>
                </a:avLst>
              </a:prstGeom>
              <a:gradFill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192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/>
                <a:endParaRPr lang="he-IL" noProof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81" name="משולש שווה שוקיים 180">
                <a:extLst>
                  <a:ext uri="{FF2B5EF4-FFF2-40B4-BE49-F238E27FC236}">
                    <a16:creationId xmlns:a16="http://schemas.microsoft.com/office/drawing/2014/main" id="{87305DE2-688D-414A-9A11-FB6D2628BE50}"/>
                  </a:ext>
                </a:extLst>
              </p:cNvPr>
              <p:cNvSpPr/>
              <p:nvPr/>
            </p:nvSpPr>
            <p:spPr>
              <a:xfrm rot="16200000" flipV="1">
                <a:off x="1866614" y="1099796"/>
                <a:ext cx="405710" cy="405710"/>
              </a:xfrm>
              <a:prstGeom prst="triangle">
                <a:avLst>
                  <a:gd name="adj" fmla="val 0"/>
                </a:avLst>
              </a:prstGeom>
              <a:gradFill>
                <a:gsLst>
                  <a:gs pos="39000">
                    <a:schemeClr val="tx1">
                      <a:alpha val="0"/>
                    </a:schemeClr>
                  </a:gs>
                  <a:gs pos="59000">
                    <a:schemeClr val="tx1"/>
                  </a:gs>
                </a:gsLst>
                <a:lin ang="186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/>
                <a:endParaRPr lang="he-IL" noProof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sp>
        <p:nvSpPr>
          <p:cNvPr id="188" name="מציין מיקום טקסט 17">
            <a:extLst>
              <a:ext uri="{FF2B5EF4-FFF2-40B4-BE49-F238E27FC236}">
                <a16:creationId xmlns:a16="http://schemas.microsoft.com/office/drawing/2014/main" id="{23CF4D8D-C56B-4B48-A001-BFF486B7BA4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flipH="1">
            <a:off x="10087178" y="4725875"/>
            <a:ext cx="1581193" cy="324519"/>
          </a:xfrm>
          <a:solidFill>
            <a:schemeClr val="tx1"/>
          </a:solidFill>
        </p:spPr>
        <p:txBody>
          <a:bodyPr lIns="108000" rIns="36000" rtlCol="1" anchor="ctr"/>
          <a:lstStyle>
            <a:lvl1pPr marL="0" indent="0" algn="ctr" rtl="1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he-IL" noProof="0"/>
              <a:t>כיתוב בשחור</a:t>
            </a:r>
          </a:p>
        </p:txBody>
      </p:sp>
      <p:sp>
        <p:nvSpPr>
          <p:cNvPr id="189" name="מציין מיקום של תמונה 14">
            <a:extLst>
              <a:ext uri="{FF2B5EF4-FFF2-40B4-BE49-F238E27FC236}">
                <a16:creationId xmlns:a16="http://schemas.microsoft.com/office/drawing/2014/main" id="{3A76BBCD-C8ED-4872-A9DD-81724F55C1E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 flipH="1">
            <a:off x="10130233" y="3139605"/>
            <a:ext cx="1512000" cy="1512000"/>
          </a:xfrm>
          <a:prstGeom prst="octagon">
            <a:avLst>
              <a:gd name="adj" fmla="val 20470"/>
            </a:avLst>
          </a:prstGeom>
          <a:solidFill>
            <a:schemeClr val="bg1"/>
          </a:solidFill>
        </p:spPr>
        <p:txBody>
          <a:bodyPr rtlCol="1" anchor="ctr"/>
          <a:lstStyle>
            <a:lvl1pPr marL="0" indent="0" algn="ctr" rtl="1">
              <a:buNone/>
              <a:defRPr sz="1200" i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הוסף או גרור ושחרר תמונה תמונות מרובות</a:t>
            </a:r>
          </a:p>
        </p:txBody>
      </p:sp>
      <p:grpSp>
        <p:nvGrpSpPr>
          <p:cNvPr id="190" name="קבוצה 189">
            <a:extLst>
              <a:ext uri="{FF2B5EF4-FFF2-40B4-BE49-F238E27FC236}">
                <a16:creationId xmlns:a16="http://schemas.microsoft.com/office/drawing/2014/main" id="{58DB415C-6EAE-48FD-BE85-DC4C37247658}"/>
              </a:ext>
            </a:extLst>
          </p:cNvPr>
          <p:cNvGrpSpPr/>
          <p:nvPr userDrawn="1"/>
        </p:nvGrpSpPr>
        <p:grpSpPr>
          <a:xfrm flipH="1">
            <a:off x="8428081" y="3116134"/>
            <a:ext cx="1564276" cy="1558943"/>
            <a:chOff x="523629" y="1118861"/>
            <a:chExt cx="1564276" cy="1558943"/>
          </a:xfrm>
        </p:grpSpPr>
        <p:grpSp>
          <p:nvGrpSpPr>
            <p:cNvPr id="191" name="קבוצה 190">
              <a:extLst>
                <a:ext uri="{FF2B5EF4-FFF2-40B4-BE49-F238E27FC236}">
                  <a16:creationId xmlns:a16="http://schemas.microsoft.com/office/drawing/2014/main" id="{390ADE22-F68B-479C-A20A-2A4A726ADB42}"/>
                </a:ext>
              </a:extLst>
            </p:cNvPr>
            <p:cNvGrpSpPr/>
            <p:nvPr/>
          </p:nvGrpSpPr>
          <p:grpSpPr>
            <a:xfrm>
              <a:off x="1718337" y="1118861"/>
              <a:ext cx="369568" cy="368827"/>
              <a:chOff x="1865799" y="1099796"/>
              <a:chExt cx="406525" cy="405710"/>
            </a:xfrm>
          </p:grpSpPr>
          <p:sp>
            <p:nvSpPr>
              <p:cNvPr id="201" name="משולש שווה שוקיים 200">
                <a:extLst>
                  <a:ext uri="{FF2B5EF4-FFF2-40B4-BE49-F238E27FC236}">
                    <a16:creationId xmlns:a16="http://schemas.microsoft.com/office/drawing/2014/main" id="{932A73C2-5B2C-403B-B36B-FC4A8CF05C16}"/>
                  </a:ext>
                </a:extLst>
              </p:cNvPr>
              <p:cNvSpPr/>
              <p:nvPr/>
            </p:nvSpPr>
            <p:spPr>
              <a:xfrm rot="16200000" flipH="1">
                <a:off x="1865799" y="1099796"/>
                <a:ext cx="405710" cy="405710"/>
              </a:xfrm>
              <a:prstGeom prst="triangle">
                <a:avLst>
                  <a:gd name="adj" fmla="val 0"/>
                </a:avLst>
              </a:prstGeom>
              <a:gradFill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27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/>
                <a:endParaRPr lang="he-IL" noProof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02" name="משולש שווה שוקיים 201">
                <a:extLst>
                  <a:ext uri="{FF2B5EF4-FFF2-40B4-BE49-F238E27FC236}">
                    <a16:creationId xmlns:a16="http://schemas.microsoft.com/office/drawing/2014/main" id="{6522635C-66F9-4BD1-BBEC-7AFFCD1B8C32}"/>
                  </a:ext>
                </a:extLst>
              </p:cNvPr>
              <p:cNvSpPr/>
              <p:nvPr/>
            </p:nvSpPr>
            <p:spPr>
              <a:xfrm rot="16200000" flipV="1">
                <a:off x="1866614" y="1099796"/>
                <a:ext cx="405710" cy="405710"/>
              </a:xfrm>
              <a:prstGeom prst="triangle">
                <a:avLst>
                  <a:gd name="adj" fmla="val 0"/>
                </a:avLst>
              </a:prstGeom>
              <a:gradFill>
                <a:gsLst>
                  <a:gs pos="39000">
                    <a:schemeClr val="tx1">
                      <a:alpha val="0"/>
                    </a:schemeClr>
                  </a:gs>
                  <a:gs pos="59000">
                    <a:schemeClr val="tx1"/>
                  </a:gs>
                </a:gsLst>
                <a:lin ang="186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/>
                <a:endParaRPr lang="he-IL" noProof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192" name="קבוצה 191">
              <a:extLst>
                <a:ext uri="{FF2B5EF4-FFF2-40B4-BE49-F238E27FC236}">
                  <a16:creationId xmlns:a16="http://schemas.microsoft.com/office/drawing/2014/main" id="{D5D5055F-6701-4EBB-B88E-2EEF348D9CDA}"/>
                </a:ext>
              </a:extLst>
            </p:cNvPr>
            <p:cNvGrpSpPr/>
            <p:nvPr/>
          </p:nvGrpSpPr>
          <p:grpSpPr>
            <a:xfrm flipH="1">
              <a:off x="523629" y="1118861"/>
              <a:ext cx="369568" cy="368827"/>
              <a:chOff x="1865799" y="1099796"/>
              <a:chExt cx="406525" cy="405710"/>
            </a:xfrm>
          </p:grpSpPr>
          <p:sp>
            <p:nvSpPr>
              <p:cNvPr id="199" name="משולש שווה שוקיים 198">
                <a:extLst>
                  <a:ext uri="{FF2B5EF4-FFF2-40B4-BE49-F238E27FC236}">
                    <a16:creationId xmlns:a16="http://schemas.microsoft.com/office/drawing/2014/main" id="{0040360E-8C8D-413F-A345-8EE2BC0AB80E}"/>
                  </a:ext>
                </a:extLst>
              </p:cNvPr>
              <p:cNvSpPr/>
              <p:nvPr/>
            </p:nvSpPr>
            <p:spPr>
              <a:xfrm rot="16200000" flipH="1">
                <a:off x="1865799" y="1099796"/>
                <a:ext cx="405710" cy="405710"/>
              </a:xfrm>
              <a:prstGeom prst="triangle">
                <a:avLst>
                  <a:gd name="adj" fmla="val 0"/>
                </a:avLst>
              </a:prstGeom>
              <a:gradFill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192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/>
                <a:endParaRPr lang="he-IL" noProof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00" name="משולש שווה שוקיים 199">
                <a:extLst>
                  <a:ext uri="{FF2B5EF4-FFF2-40B4-BE49-F238E27FC236}">
                    <a16:creationId xmlns:a16="http://schemas.microsoft.com/office/drawing/2014/main" id="{4150F678-54F3-4812-B69A-0594D5476C17}"/>
                  </a:ext>
                </a:extLst>
              </p:cNvPr>
              <p:cNvSpPr/>
              <p:nvPr/>
            </p:nvSpPr>
            <p:spPr>
              <a:xfrm rot="16200000" flipV="1">
                <a:off x="1866614" y="1099796"/>
                <a:ext cx="405710" cy="405710"/>
              </a:xfrm>
              <a:prstGeom prst="triangle">
                <a:avLst>
                  <a:gd name="adj" fmla="val 0"/>
                </a:avLst>
              </a:prstGeom>
              <a:gradFill>
                <a:gsLst>
                  <a:gs pos="39000">
                    <a:schemeClr val="tx1">
                      <a:alpha val="0"/>
                    </a:schemeClr>
                  </a:gs>
                  <a:gs pos="59000">
                    <a:schemeClr val="tx1"/>
                  </a:gs>
                </a:gsLst>
                <a:lin ang="186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/>
                <a:endParaRPr lang="he-IL" noProof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193" name="קבוצה 192">
              <a:extLst>
                <a:ext uri="{FF2B5EF4-FFF2-40B4-BE49-F238E27FC236}">
                  <a16:creationId xmlns:a16="http://schemas.microsoft.com/office/drawing/2014/main" id="{741DE837-C38E-4773-8567-794A63A13FF9}"/>
                </a:ext>
              </a:extLst>
            </p:cNvPr>
            <p:cNvGrpSpPr/>
            <p:nvPr/>
          </p:nvGrpSpPr>
          <p:grpSpPr>
            <a:xfrm flipV="1">
              <a:off x="1718337" y="2308977"/>
              <a:ext cx="369568" cy="368827"/>
              <a:chOff x="1865799" y="1099796"/>
              <a:chExt cx="406525" cy="405710"/>
            </a:xfrm>
          </p:grpSpPr>
          <p:sp>
            <p:nvSpPr>
              <p:cNvPr id="197" name="משולש שווה שוקיים 196">
                <a:extLst>
                  <a:ext uri="{FF2B5EF4-FFF2-40B4-BE49-F238E27FC236}">
                    <a16:creationId xmlns:a16="http://schemas.microsoft.com/office/drawing/2014/main" id="{30C101A5-8C17-4B19-8180-BAF88CA1BB98}"/>
                  </a:ext>
                </a:extLst>
              </p:cNvPr>
              <p:cNvSpPr/>
              <p:nvPr/>
            </p:nvSpPr>
            <p:spPr>
              <a:xfrm rot="16200000" flipH="1">
                <a:off x="1865799" y="1099796"/>
                <a:ext cx="405710" cy="405710"/>
              </a:xfrm>
              <a:prstGeom prst="triangle">
                <a:avLst>
                  <a:gd name="adj" fmla="val 0"/>
                </a:avLst>
              </a:prstGeom>
              <a:gradFill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27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/>
                <a:endParaRPr lang="he-IL" noProof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98" name="משולש שווה שוקיים 197">
                <a:extLst>
                  <a:ext uri="{FF2B5EF4-FFF2-40B4-BE49-F238E27FC236}">
                    <a16:creationId xmlns:a16="http://schemas.microsoft.com/office/drawing/2014/main" id="{1EC09975-C0CF-4907-98A3-CA74244D255B}"/>
                  </a:ext>
                </a:extLst>
              </p:cNvPr>
              <p:cNvSpPr/>
              <p:nvPr/>
            </p:nvSpPr>
            <p:spPr>
              <a:xfrm rot="16200000" flipV="1">
                <a:off x="1866614" y="1099796"/>
                <a:ext cx="405710" cy="405710"/>
              </a:xfrm>
              <a:prstGeom prst="triangle">
                <a:avLst>
                  <a:gd name="adj" fmla="val 0"/>
                </a:avLst>
              </a:prstGeom>
              <a:gradFill>
                <a:gsLst>
                  <a:gs pos="39000">
                    <a:schemeClr val="tx1">
                      <a:alpha val="0"/>
                    </a:schemeClr>
                  </a:gs>
                  <a:gs pos="59000">
                    <a:schemeClr val="tx1"/>
                  </a:gs>
                </a:gsLst>
                <a:lin ang="186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/>
                <a:endParaRPr lang="he-IL" noProof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194" name="קבוצה 193">
              <a:extLst>
                <a:ext uri="{FF2B5EF4-FFF2-40B4-BE49-F238E27FC236}">
                  <a16:creationId xmlns:a16="http://schemas.microsoft.com/office/drawing/2014/main" id="{8F4B4D6F-2B00-4D33-B1E3-87B9C84C0C5F}"/>
                </a:ext>
              </a:extLst>
            </p:cNvPr>
            <p:cNvGrpSpPr/>
            <p:nvPr/>
          </p:nvGrpSpPr>
          <p:grpSpPr>
            <a:xfrm flipH="1" flipV="1">
              <a:off x="523629" y="2308977"/>
              <a:ext cx="369568" cy="368827"/>
              <a:chOff x="1865799" y="1099796"/>
              <a:chExt cx="406525" cy="405710"/>
            </a:xfrm>
          </p:grpSpPr>
          <p:sp>
            <p:nvSpPr>
              <p:cNvPr id="195" name="משולש שווה שוקיים 194">
                <a:extLst>
                  <a:ext uri="{FF2B5EF4-FFF2-40B4-BE49-F238E27FC236}">
                    <a16:creationId xmlns:a16="http://schemas.microsoft.com/office/drawing/2014/main" id="{07B8A249-5C10-40BA-AA6C-20F42EF0F8C7}"/>
                  </a:ext>
                </a:extLst>
              </p:cNvPr>
              <p:cNvSpPr/>
              <p:nvPr/>
            </p:nvSpPr>
            <p:spPr>
              <a:xfrm rot="16200000" flipH="1">
                <a:off x="1865799" y="1099796"/>
                <a:ext cx="405710" cy="405710"/>
              </a:xfrm>
              <a:prstGeom prst="triangle">
                <a:avLst>
                  <a:gd name="adj" fmla="val 0"/>
                </a:avLst>
              </a:prstGeom>
              <a:gradFill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192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/>
                <a:endParaRPr lang="he-IL" noProof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96" name="משולש שווה שוקיים 195">
                <a:extLst>
                  <a:ext uri="{FF2B5EF4-FFF2-40B4-BE49-F238E27FC236}">
                    <a16:creationId xmlns:a16="http://schemas.microsoft.com/office/drawing/2014/main" id="{165E3815-5991-46C5-9E9E-E1B7B0D5103F}"/>
                  </a:ext>
                </a:extLst>
              </p:cNvPr>
              <p:cNvSpPr/>
              <p:nvPr/>
            </p:nvSpPr>
            <p:spPr>
              <a:xfrm rot="16200000" flipV="1">
                <a:off x="1866614" y="1099796"/>
                <a:ext cx="405710" cy="405710"/>
              </a:xfrm>
              <a:prstGeom prst="triangle">
                <a:avLst>
                  <a:gd name="adj" fmla="val 0"/>
                </a:avLst>
              </a:prstGeom>
              <a:gradFill>
                <a:gsLst>
                  <a:gs pos="39000">
                    <a:schemeClr val="tx1">
                      <a:alpha val="0"/>
                    </a:schemeClr>
                  </a:gs>
                  <a:gs pos="59000">
                    <a:schemeClr val="tx1"/>
                  </a:gs>
                </a:gsLst>
                <a:lin ang="186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/>
                <a:endParaRPr lang="he-IL" noProof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sp>
        <p:nvSpPr>
          <p:cNvPr id="203" name="מציין מיקום טקסט 17">
            <a:extLst>
              <a:ext uri="{FF2B5EF4-FFF2-40B4-BE49-F238E27FC236}">
                <a16:creationId xmlns:a16="http://schemas.microsoft.com/office/drawing/2014/main" id="{3ABCA365-83A9-45A0-807D-591F120BA00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 flipH="1">
            <a:off x="8411164" y="4725875"/>
            <a:ext cx="1581193" cy="324519"/>
          </a:xfrm>
          <a:solidFill>
            <a:schemeClr val="tx1"/>
          </a:solidFill>
        </p:spPr>
        <p:txBody>
          <a:bodyPr lIns="108000" rIns="36000" rtlCol="1" anchor="ctr"/>
          <a:lstStyle>
            <a:lvl1pPr marL="0" indent="0" algn="ctr" rtl="1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he-IL" noProof="0"/>
              <a:t>כיתוב בשחור</a:t>
            </a:r>
          </a:p>
        </p:txBody>
      </p:sp>
      <p:sp>
        <p:nvSpPr>
          <p:cNvPr id="204" name="מציין מיקום של תמונה 14">
            <a:extLst>
              <a:ext uri="{FF2B5EF4-FFF2-40B4-BE49-F238E27FC236}">
                <a16:creationId xmlns:a16="http://schemas.microsoft.com/office/drawing/2014/main" id="{0A90D90C-44DA-4DFC-9ACA-7DDE4C46CABF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 flipH="1">
            <a:off x="8454219" y="3139605"/>
            <a:ext cx="1512000" cy="1512000"/>
          </a:xfrm>
          <a:prstGeom prst="octagon">
            <a:avLst>
              <a:gd name="adj" fmla="val 20470"/>
            </a:avLst>
          </a:prstGeom>
          <a:solidFill>
            <a:schemeClr val="bg1"/>
          </a:solidFill>
        </p:spPr>
        <p:txBody>
          <a:bodyPr rtlCol="1" anchor="ctr"/>
          <a:lstStyle>
            <a:lvl1pPr marL="0" indent="0" algn="ctr" rtl="1">
              <a:buNone/>
              <a:defRPr sz="1200" i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הוסף או גרור ושחרר תמונה תמונות מרובות</a:t>
            </a:r>
          </a:p>
        </p:txBody>
      </p:sp>
      <p:grpSp>
        <p:nvGrpSpPr>
          <p:cNvPr id="205" name="קבוצה 204">
            <a:extLst>
              <a:ext uri="{FF2B5EF4-FFF2-40B4-BE49-F238E27FC236}">
                <a16:creationId xmlns:a16="http://schemas.microsoft.com/office/drawing/2014/main" id="{5EA1919A-8BA5-4039-859A-86D38E051A52}"/>
              </a:ext>
            </a:extLst>
          </p:cNvPr>
          <p:cNvGrpSpPr/>
          <p:nvPr userDrawn="1"/>
        </p:nvGrpSpPr>
        <p:grpSpPr>
          <a:xfrm flipH="1">
            <a:off x="6752067" y="3116134"/>
            <a:ext cx="1564276" cy="1558943"/>
            <a:chOff x="523629" y="1118861"/>
            <a:chExt cx="1564276" cy="1558943"/>
          </a:xfrm>
        </p:grpSpPr>
        <p:grpSp>
          <p:nvGrpSpPr>
            <p:cNvPr id="206" name="קבוצה 205">
              <a:extLst>
                <a:ext uri="{FF2B5EF4-FFF2-40B4-BE49-F238E27FC236}">
                  <a16:creationId xmlns:a16="http://schemas.microsoft.com/office/drawing/2014/main" id="{8FC25829-6907-473C-B736-1AAE26C4644A}"/>
                </a:ext>
              </a:extLst>
            </p:cNvPr>
            <p:cNvGrpSpPr/>
            <p:nvPr/>
          </p:nvGrpSpPr>
          <p:grpSpPr>
            <a:xfrm>
              <a:off x="1718337" y="1118861"/>
              <a:ext cx="369568" cy="368827"/>
              <a:chOff x="1865799" y="1099796"/>
              <a:chExt cx="406525" cy="405710"/>
            </a:xfrm>
          </p:grpSpPr>
          <p:sp>
            <p:nvSpPr>
              <p:cNvPr id="216" name="משולש שווה שוקיים 215">
                <a:extLst>
                  <a:ext uri="{FF2B5EF4-FFF2-40B4-BE49-F238E27FC236}">
                    <a16:creationId xmlns:a16="http://schemas.microsoft.com/office/drawing/2014/main" id="{D9AC6434-CFAD-448A-B782-96D2AAE2F2B9}"/>
                  </a:ext>
                </a:extLst>
              </p:cNvPr>
              <p:cNvSpPr/>
              <p:nvPr/>
            </p:nvSpPr>
            <p:spPr>
              <a:xfrm rot="16200000" flipH="1">
                <a:off x="1865799" y="1099796"/>
                <a:ext cx="405710" cy="405710"/>
              </a:xfrm>
              <a:prstGeom prst="triangle">
                <a:avLst>
                  <a:gd name="adj" fmla="val 0"/>
                </a:avLst>
              </a:prstGeom>
              <a:gradFill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27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/>
                <a:endParaRPr lang="he-IL" noProof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17" name="משולש שווה שוקיים 216">
                <a:extLst>
                  <a:ext uri="{FF2B5EF4-FFF2-40B4-BE49-F238E27FC236}">
                    <a16:creationId xmlns:a16="http://schemas.microsoft.com/office/drawing/2014/main" id="{C11BE091-CF76-417E-8F3A-8EDFEF6BE63E}"/>
                  </a:ext>
                </a:extLst>
              </p:cNvPr>
              <p:cNvSpPr/>
              <p:nvPr/>
            </p:nvSpPr>
            <p:spPr>
              <a:xfrm rot="16200000" flipV="1">
                <a:off x="1866614" y="1099796"/>
                <a:ext cx="405710" cy="405710"/>
              </a:xfrm>
              <a:prstGeom prst="triangle">
                <a:avLst>
                  <a:gd name="adj" fmla="val 0"/>
                </a:avLst>
              </a:prstGeom>
              <a:gradFill>
                <a:gsLst>
                  <a:gs pos="39000">
                    <a:schemeClr val="tx1">
                      <a:alpha val="0"/>
                    </a:schemeClr>
                  </a:gs>
                  <a:gs pos="59000">
                    <a:schemeClr val="tx1"/>
                  </a:gs>
                </a:gsLst>
                <a:lin ang="186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/>
                <a:endParaRPr lang="he-IL" noProof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207" name="קבוצה 206">
              <a:extLst>
                <a:ext uri="{FF2B5EF4-FFF2-40B4-BE49-F238E27FC236}">
                  <a16:creationId xmlns:a16="http://schemas.microsoft.com/office/drawing/2014/main" id="{0C2C7CF9-38DA-473E-89E2-B2B5700C32A7}"/>
                </a:ext>
              </a:extLst>
            </p:cNvPr>
            <p:cNvGrpSpPr/>
            <p:nvPr/>
          </p:nvGrpSpPr>
          <p:grpSpPr>
            <a:xfrm flipH="1">
              <a:off x="523629" y="1118861"/>
              <a:ext cx="369568" cy="368827"/>
              <a:chOff x="1865799" y="1099796"/>
              <a:chExt cx="406525" cy="405710"/>
            </a:xfrm>
          </p:grpSpPr>
          <p:sp>
            <p:nvSpPr>
              <p:cNvPr id="214" name="משולש שווה שוקיים 213">
                <a:extLst>
                  <a:ext uri="{FF2B5EF4-FFF2-40B4-BE49-F238E27FC236}">
                    <a16:creationId xmlns:a16="http://schemas.microsoft.com/office/drawing/2014/main" id="{3B142B8F-CA22-423B-8196-96B84F724BDD}"/>
                  </a:ext>
                </a:extLst>
              </p:cNvPr>
              <p:cNvSpPr/>
              <p:nvPr/>
            </p:nvSpPr>
            <p:spPr>
              <a:xfrm rot="16200000" flipH="1">
                <a:off x="1865799" y="1099796"/>
                <a:ext cx="405710" cy="405710"/>
              </a:xfrm>
              <a:prstGeom prst="triangle">
                <a:avLst>
                  <a:gd name="adj" fmla="val 0"/>
                </a:avLst>
              </a:prstGeom>
              <a:gradFill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192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/>
                <a:endParaRPr lang="he-IL" noProof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15" name="משולש שווה שוקיים 214">
                <a:extLst>
                  <a:ext uri="{FF2B5EF4-FFF2-40B4-BE49-F238E27FC236}">
                    <a16:creationId xmlns:a16="http://schemas.microsoft.com/office/drawing/2014/main" id="{7314D837-C3D9-4096-BF64-5CA41AD19F82}"/>
                  </a:ext>
                </a:extLst>
              </p:cNvPr>
              <p:cNvSpPr/>
              <p:nvPr/>
            </p:nvSpPr>
            <p:spPr>
              <a:xfrm rot="16200000" flipV="1">
                <a:off x="1866614" y="1099796"/>
                <a:ext cx="405710" cy="405710"/>
              </a:xfrm>
              <a:prstGeom prst="triangle">
                <a:avLst>
                  <a:gd name="adj" fmla="val 0"/>
                </a:avLst>
              </a:prstGeom>
              <a:gradFill>
                <a:gsLst>
                  <a:gs pos="39000">
                    <a:schemeClr val="tx1">
                      <a:alpha val="0"/>
                    </a:schemeClr>
                  </a:gs>
                  <a:gs pos="59000">
                    <a:schemeClr val="tx1"/>
                  </a:gs>
                </a:gsLst>
                <a:lin ang="186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/>
                <a:endParaRPr lang="he-IL" noProof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208" name="קבוצה 207">
              <a:extLst>
                <a:ext uri="{FF2B5EF4-FFF2-40B4-BE49-F238E27FC236}">
                  <a16:creationId xmlns:a16="http://schemas.microsoft.com/office/drawing/2014/main" id="{A665ABCC-FEF3-4B1E-9006-9836ED9D8B74}"/>
                </a:ext>
              </a:extLst>
            </p:cNvPr>
            <p:cNvGrpSpPr/>
            <p:nvPr/>
          </p:nvGrpSpPr>
          <p:grpSpPr>
            <a:xfrm flipV="1">
              <a:off x="1718337" y="2308977"/>
              <a:ext cx="369568" cy="368827"/>
              <a:chOff x="1865799" y="1099796"/>
              <a:chExt cx="406525" cy="405710"/>
            </a:xfrm>
          </p:grpSpPr>
          <p:sp>
            <p:nvSpPr>
              <p:cNvPr id="212" name="משולש שווה שוקיים 211">
                <a:extLst>
                  <a:ext uri="{FF2B5EF4-FFF2-40B4-BE49-F238E27FC236}">
                    <a16:creationId xmlns:a16="http://schemas.microsoft.com/office/drawing/2014/main" id="{1504B70A-3193-4702-8054-1E546CF5274E}"/>
                  </a:ext>
                </a:extLst>
              </p:cNvPr>
              <p:cNvSpPr/>
              <p:nvPr/>
            </p:nvSpPr>
            <p:spPr>
              <a:xfrm rot="16200000" flipH="1">
                <a:off x="1865799" y="1099796"/>
                <a:ext cx="405710" cy="405710"/>
              </a:xfrm>
              <a:prstGeom prst="triangle">
                <a:avLst>
                  <a:gd name="adj" fmla="val 0"/>
                </a:avLst>
              </a:prstGeom>
              <a:gradFill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27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/>
                <a:endParaRPr lang="he-IL" noProof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13" name="משולש שווה שוקיים 212">
                <a:extLst>
                  <a:ext uri="{FF2B5EF4-FFF2-40B4-BE49-F238E27FC236}">
                    <a16:creationId xmlns:a16="http://schemas.microsoft.com/office/drawing/2014/main" id="{D92F5E5E-4C84-4D7A-B7C3-ACF1CDEF7BC3}"/>
                  </a:ext>
                </a:extLst>
              </p:cNvPr>
              <p:cNvSpPr/>
              <p:nvPr/>
            </p:nvSpPr>
            <p:spPr>
              <a:xfrm rot="16200000" flipV="1">
                <a:off x="1866614" y="1099796"/>
                <a:ext cx="405710" cy="405710"/>
              </a:xfrm>
              <a:prstGeom prst="triangle">
                <a:avLst>
                  <a:gd name="adj" fmla="val 0"/>
                </a:avLst>
              </a:prstGeom>
              <a:gradFill>
                <a:gsLst>
                  <a:gs pos="39000">
                    <a:schemeClr val="tx1">
                      <a:alpha val="0"/>
                    </a:schemeClr>
                  </a:gs>
                  <a:gs pos="59000">
                    <a:schemeClr val="tx1"/>
                  </a:gs>
                </a:gsLst>
                <a:lin ang="186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/>
                <a:endParaRPr lang="he-IL" noProof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209" name="קבוצה 208">
              <a:extLst>
                <a:ext uri="{FF2B5EF4-FFF2-40B4-BE49-F238E27FC236}">
                  <a16:creationId xmlns:a16="http://schemas.microsoft.com/office/drawing/2014/main" id="{F498211A-42EB-4429-AB09-214990C5CF0F}"/>
                </a:ext>
              </a:extLst>
            </p:cNvPr>
            <p:cNvGrpSpPr/>
            <p:nvPr/>
          </p:nvGrpSpPr>
          <p:grpSpPr>
            <a:xfrm flipH="1" flipV="1">
              <a:off x="523629" y="2308977"/>
              <a:ext cx="369568" cy="368827"/>
              <a:chOff x="1865799" y="1099796"/>
              <a:chExt cx="406525" cy="405710"/>
            </a:xfrm>
          </p:grpSpPr>
          <p:sp>
            <p:nvSpPr>
              <p:cNvPr id="210" name="משולש שווה שוקיים 209">
                <a:extLst>
                  <a:ext uri="{FF2B5EF4-FFF2-40B4-BE49-F238E27FC236}">
                    <a16:creationId xmlns:a16="http://schemas.microsoft.com/office/drawing/2014/main" id="{56DDAA0A-4873-457E-90B8-10C8E230B17F}"/>
                  </a:ext>
                </a:extLst>
              </p:cNvPr>
              <p:cNvSpPr/>
              <p:nvPr/>
            </p:nvSpPr>
            <p:spPr>
              <a:xfrm rot="16200000" flipH="1">
                <a:off x="1865799" y="1099796"/>
                <a:ext cx="405710" cy="405710"/>
              </a:xfrm>
              <a:prstGeom prst="triangle">
                <a:avLst>
                  <a:gd name="adj" fmla="val 0"/>
                </a:avLst>
              </a:prstGeom>
              <a:gradFill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192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/>
                <a:endParaRPr lang="he-IL" noProof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11" name="משולש שווה שוקיים 210">
                <a:extLst>
                  <a:ext uri="{FF2B5EF4-FFF2-40B4-BE49-F238E27FC236}">
                    <a16:creationId xmlns:a16="http://schemas.microsoft.com/office/drawing/2014/main" id="{5350FB4B-57D5-4783-A791-062FA65A2EB4}"/>
                  </a:ext>
                </a:extLst>
              </p:cNvPr>
              <p:cNvSpPr/>
              <p:nvPr/>
            </p:nvSpPr>
            <p:spPr>
              <a:xfrm rot="16200000" flipV="1">
                <a:off x="1866614" y="1099796"/>
                <a:ext cx="405710" cy="405710"/>
              </a:xfrm>
              <a:prstGeom prst="triangle">
                <a:avLst>
                  <a:gd name="adj" fmla="val 0"/>
                </a:avLst>
              </a:prstGeom>
              <a:gradFill>
                <a:gsLst>
                  <a:gs pos="39000">
                    <a:schemeClr val="tx1">
                      <a:alpha val="0"/>
                    </a:schemeClr>
                  </a:gs>
                  <a:gs pos="59000">
                    <a:schemeClr val="tx1"/>
                  </a:gs>
                </a:gsLst>
                <a:lin ang="186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/>
                <a:endParaRPr lang="he-IL" noProof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sp>
        <p:nvSpPr>
          <p:cNvPr id="218" name="מציין מיקום טקסט 17">
            <a:extLst>
              <a:ext uri="{FF2B5EF4-FFF2-40B4-BE49-F238E27FC236}">
                <a16:creationId xmlns:a16="http://schemas.microsoft.com/office/drawing/2014/main" id="{00B0EBC3-3361-4D7C-9C77-84A029DD498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 flipH="1">
            <a:off x="6735150" y="4725875"/>
            <a:ext cx="1581193" cy="324519"/>
          </a:xfrm>
          <a:solidFill>
            <a:schemeClr val="tx1"/>
          </a:solidFill>
        </p:spPr>
        <p:txBody>
          <a:bodyPr lIns="108000" rIns="36000" rtlCol="1" anchor="ctr"/>
          <a:lstStyle>
            <a:lvl1pPr marL="0" indent="0" algn="ctr" rtl="1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he-IL" noProof="0"/>
              <a:t>כיתוב בשחור</a:t>
            </a:r>
          </a:p>
        </p:txBody>
      </p:sp>
      <p:sp>
        <p:nvSpPr>
          <p:cNvPr id="219" name="מציין מיקום של תמונה 14">
            <a:extLst>
              <a:ext uri="{FF2B5EF4-FFF2-40B4-BE49-F238E27FC236}">
                <a16:creationId xmlns:a16="http://schemas.microsoft.com/office/drawing/2014/main" id="{B50AAF06-D901-4167-91C6-B02411A9F990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6778205" y="3139605"/>
            <a:ext cx="1512000" cy="1512000"/>
          </a:xfrm>
          <a:prstGeom prst="octagon">
            <a:avLst>
              <a:gd name="adj" fmla="val 20470"/>
            </a:avLst>
          </a:prstGeom>
          <a:solidFill>
            <a:schemeClr val="bg1"/>
          </a:solidFill>
        </p:spPr>
        <p:txBody>
          <a:bodyPr rtlCol="1" anchor="ctr"/>
          <a:lstStyle>
            <a:lvl1pPr marL="0" indent="0" algn="ctr" rtl="1">
              <a:buNone/>
              <a:defRPr sz="1200" i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הוסף או גרור ושחרר תמונה תמונות מרובות</a:t>
            </a:r>
          </a:p>
        </p:txBody>
      </p:sp>
    </p:spTree>
    <p:extLst>
      <p:ext uri="{BB962C8B-B14F-4D97-AF65-F5344CB8AC3E}">
        <p14:creationId xmlns:p14="http://schemas.microsoft.com/office/powerpoint/2010/main" val="3530582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פריסה של תמונה בודדת על עמוד של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קבוצה 4" descr="רקע של עיתון">
            <a:extLst>
              <a:ext uri="{FF2B5EF4-FFF2-40B4-BE49-F238E27FC236}">
                <a16:creationId xmlns:a16="http://schemas.microsoft.com/office/drawing/2014/main" id="{0273DBE5-0800-4F7D-9704-AFB85D1BB4BF}"/>
              </a:ext>
            </a:extLst>
          </p:cNvPr>
          <p:cNvGrpSpPr/>
          <p:nvPr userDrawn="1"/>
        </p:nvGrpSpPr>
        <p:grpSpPr>
          <a:xfrm flipH="1">
            <a:off x="4786901" y="225631"/>
            <a:ext cx="7378287" cy="6737641"/>
            <a:chOff x="26812" y="225631"/>
            <a:chExt cx="7378287" cy="6737641"/>
          </a:xfrm>
        </p:grpSpPr>
        <p:sp>
          <p:nvSpPr>
            <p:cNvPr id="53" name="צורה חופשית: צורה 52">
              <a:extLst>
                <a:ext uri="{FF2B5EF4-FFF2-40B4-BE49-F238E27FC236}">
                  <a16:creationId xmlns:a16="http://schemas.microsoft.com/office/drawing/2014/main" id="{8BD9E106-CB09-4F1B-9B2D-D4D3EA916058}"/>
                </a:ext>
              </a:extLst>
            </p:cNvPr>
            <p:cNvSpPr/>
            <p:nvPr userDrawn="1"/>
          </p:nvSpPr>
          <p:spPr>
            <a:xfrm rot="60000">
              <a:off x="26812" y="225631"/>
              <a:ext cx="7300685" cy="6737641"/>
            </a:xfrm>
            <a:custGeom>
              <a:avLst/>
              <a:gdLst>
                <a:gd name="connsiteX0" fmla="*/ 0 w 7300685"/>
                <a:gd name="connsiteY0" fmla="*/ 0 h 6737641"/>
                <a:gd name="connsiteX1" fmla="*/ 7300685 w 7300685"/>
                <a:gd name="connsiteY1" fmla="*/ 0 h 6737641"/>
                <a:gd name="connsiteX2" fmla="*/ 7300685 w 7300685"/>
                <a:gd name="connsiteY2" fmla="*/ 6610756 h 6737641"/>
                <a:gd name="connsiteX3" fmla="*/ 31432 w 7300685"/>
                <a:gd name="connsiteY3" fmla="*/ 6737641 h 6737641"/>
                <a:gd name="connsiteX4" fmla="*/ 0 w 7300685"/>
                <a:gd name="connsiteY4" fmla="*/ 4936906 h 6737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00685" h="6737641">
                  <a:moveTo>
                    <a:pt x="0" y="0"/>
                  </a:moveTo>
                  <a:lnTo>
                    <a:pt x="7300685" y="0"/>
                  </a:lnTo>
                  <a:lnTo>
                    <a:pt x="7300685" y="6610756"/>
                  </a:lnTo>
                  <a:lnTo>
                    <a:pt x="31432" y="6737641"/>
                  </a:lnTo>
                  <a:lnTo>
                    <a:pt x="0" y="493690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27000" dist="38100" dir="8100000" algn="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he-IL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1" name="צורה חופשית: צורה 50">
              <a:extLst>
                <a:ext uri="{FF2B5EF4-FFF2-40B4-BE49-F238E27FC236}">
                  <a16:creationId xmlns:a16="http://schemas.microsoft.com/office/drawing/2014/main" id="{AE09E077-058C-452F-9A77-2DBE2E786E6F}"/>
                </a:ext>
              </a:extLst>
            </p:cNvPr>
            <p:cNvSpPr/>
            <p:nvPr/>
          </p:nvSpPr>
          <p:spPr>
            <a:xfrm rot="60000">
              <a:off x="104414" y="1067074"/>
              <a:ext cx="7300685" cy="5849054"/>
            </a:xfrm>
            <a:custGeom>
              <a:avLst/>
              <a:gdLst>
                <a:gd name="connsiteX0" fmla="*/ 0 w 7300685"/>
                <a:gd name="connsiteY0" fmla="*/ 0 h 5849054"/>
                <a:gd name="connsiteX1" fmla="*/ 7300685 w 7300685"/>
                <a:gd name="connsiteY1" fmla="*/ 0 h 5849054"/>
                <a:gd name="connsiteX2" fmla="*/ 7300685 w 7300685"/>
                <a:gd name="connsiteY2" fmla="*/ 5721620 h 5849054"/>
                <a:gd name="connsiteX3" fmla="*/ 0 w 7300685"/>
                <a:gd name="connsiteY3" fmla="*/ 5849054 h 5849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0685" h="5849054">
                  <a:moveTo>
                    <a:pt x="0" y="0"/>
                  </a:moveTo>
                  <a:lnTo>
                    <a:pt x="7300685" y="0"/>
                  </a:lnTo>
                  <a:lnTo>
                    <a:pt x="7300685" y="5721620"/>
                  </a:lnTo>
                  <a:lnTo>
                    <a:pt x="0" y="584905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27000" dist="38100" dir="8100000" algn="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he-IL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7" name="מציין מיקום של תמונה 16">
            <a:extLst>
              <a:ext uri="{FF2B5EF4-FFF2-40B4-BE49-F238E27FC236}">
                <a16:creationId xmlns:a16="http://schemas.microsoft.com/office/drawing/2014/main" id="{4C28D6BB-9CE2-4BED-8E14-B4758EF388D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flipH="1">
            <a:off x="158223" y="117927"/>
            <a:ext cx="11875561" cy="6740073"/>
          </a:xfrm>
          <a:custGeom>
            <a:avLst/>
            <a:gdLst>
              <a:gd name="connsiteX0" fmla="*/ 0 w 5937785"/>
              <a:gd name="connsiteY0" fmla="*/ 0 h 6740073"/>
              <a:gd name="connsiteX1" fmla="*/ 5937785 w 5937785"/>
              <a:gd name="connsiteY1" fmla="*/ 0 h 6740073"/>
              <a:gd name="connsiteX2" fmla="*/ 5937785 w 5937785"/>
              <a:gd name="connsiteY2" fmla="*/ 6740073 h 6740073"/>
              <a:gd name="connsiteX3" fmla="*/ 0 w 5937785"/>
              <a:gd name="connsiteY3" fmla="*/ 6740073 h 6740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37785" h="6740073">
                <a:moveTo>
                  <a:pt x="0" y="0"/>
                </a:moveTo>
                <a:lnTo>
                  <a:pt x="5937785" y="0"/>
                </a:lnTo>
                <a:lnTo>
                  <a:pt x="5937785" y="6740073"/>
                </a:lnTo>
                <a:lnTo>
                  <a:pt x="0" y="674007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12000" rIns="0" rtlCol="1" anchor="ctr">
            <a:noAutofit/>
          </a:bodyPr>
          <a:lstStyle>
            <a:lvl1pPr marL="0" indent="0" algn="l" rtl="1">
              <a:buNone/>
              <a:defRPr sz="12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הוסף או גרור ושחרר את התמונה שלך</a:t>
            </a:r>
          </a:p>
        </p:txBody>
      </p:sp>
      <p:sp>
        <p:nvSpPr>
          <p:cNvPr id="8" name="מציין מיקום של מספר שקופית 1">
            <a:extLst>
              <a:ext uri="{FF2B5EF4-FFF2-40B4-BE49-F238E27FC236}">
                <a16:creationId xmlns:a16="http://schemas.microsoft.com/office/drawing/2014/main" id="{EBD8EB82-BF1F-4C59-9288-65118363470A}"/>
              </a:ext>
            </a:extLst>
          </p:cNvPr>
          <p:cNvSpPr txBox="1">
            <a:spLocks/>
          </p:cNvSpPr>
          <p:nvPr userDrawn="1"/>
        </p:nvSpPr>
        <p:spPr>
          <a:xfrm flipH="1">
            <a:off x="358800" y="6314825"/>
            <a:ext cx="360000" cy="360000"/>
          </a:xfrm>
          <a:prstGeom prst="rect">
            <a:avLst/>
          </a:prstGeom>
        </p:spPr>
        <p:txBody>
          <a:bodyPr vert="horz" lIns="0" tIns="0" rIns="0" bIns="0" rtlCol="1" anchor="ctr"/>
          <a:lstStyle>
            <a:defPPr>
              <a:defRPr lang="en-US"/>
            </a:defPPr>
            <a:lvl1pPr marL="0" algn="r" defTabSz="914400" rtl="1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1"/>
            <a:fld id="{26699011-AD31-4C1E-9097-A1CA72DD0DA4}" type="slidenum">
              <a:rPr lang="he-IL" noProof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 rtl="1"/>
              <a:t>‹#›</a:t>
            </a:fld>
            <a:endParaRPr lang="he-IL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 flipH="1">
            <a:off x="5352000" y="6514239"/>
            <a:ext cx="6336000" cy="170111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he-IL" noProof="0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>
          <a:xfrm flipH="1">
            <a:off x="358800" y="6314825"/>
            <a:ext cx="360000" cy="360000"/>
          </a:xfrm>
        </p:spPr>
        <p:txBody>
          <a:bodyPr rtlCol="1"/>
          <a:lstStyle>
            <a:lvl1pPr algn="l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26699011-AD31-4C1E-9097-A1CA72DD0DA4}" type="slidenum">
              <a:rPr lang="he-IL" noProof="0" smtClean="0"/>
              <a:pPr/>
              <a:t>‹#›</a:t>
            </a:fld>
            <a:endParaRPr lang="he-IL" noProof="0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FEB1AE4A-59FA-4DFD-B859-FD9F9BAFA91D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 flipH="1">
            <a:off x="420000" y="359999"/>
            <a:ext cx="11268000" cy="432000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לחץ כדי לערוך סגנון כותרת של תבנית בסיס</a:t>
            </a:r>
          </a:p>
        </p:txBody>
      </p:sp>
      <p:sp>
        <p:nvSpPr>
          <p:cNvPr id="18" name="מציין מיקום טקסט 42">
            <a:extLst>
              <a:ext uri="{FF2B5EF4-FFF2-40B4-BE49-F238E27FC236}">
                <a16:creationId xmlns:a16="http://schemas.microsoft.com/office/drawing/2014/main" id="{4171734C-B5B5-414C-9B0D-951644D56D9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flipH="1">
            <a:off x="9302121" y="5215297"/>
            <a:ext cx="2385879" cy="900000"/>
          </a:xfrm>
          <a:solidFill>
            <a:schemeClr val="tx1"/>
          </a:solidFill>
        </p:spPr>
        <p:txBody>
          <a:bodyPr lIns="72000" rIns="144000" rtlCol="1" anchor="ctr"/>
          <a:lstStyle>
            <a:lvl1pPr marL="0" indent="0" algn="r" rtl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None/>
              <a:defRPr sz="3200" b="1" spc="-15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266700" indent="0" algn="ctr" rtl="1">
              <a:buNone/>
              <a:defRPr/>
            </a:lvl2pPr>
            <a:lvl3pPr marL="542925" indent="0" algn="ctr" rtl="1">
              <a:buNone/>
              <a:defRPr/>
            </a:lvl3pPr>
            <a:lvl4pPr marL="809625" indent="0" algn="ctr" rtl="1">
              <a:buNone/>
              <a:defRPr/>
            </a:lvl4pPr>
            <a:lvl5pPr marL="1076325" indent="0" algn="ctr" rtl="1">
              <a:buNone/>
              <a:defRPr/>
            </a:lvl5pPr>
          </a:lstStyle>
          <a:p>
            <a:pPr lvl="0" rtl="1"/>
            <a:r>
              <a:rPr lang="he-IL" noProof="0"/>
              <a:t>כיתוב תמונה</a:t>
            </a:r>
          </a:p>
        </p:txBody>
      </p:sp>
    </p:spTree>
    <p:extLst>
      <p:ext uri="{BB962C8B-B14F-4D97-AF65-F5344CB8AC3E}">
        <p14:creationId xmlns:p14="http://schemas.microsoft.com/office/powerpoint/2010/main" val="22721008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קופית וידא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קבוצה 10" descr="רקע של עיתון">
            <a:extLst>
              <a:ext uri="{FF2B5EF4-FFF2-40B4-BE49-F238E27FC236}">
                <a16:creationId xmlns:a16="http://schemas.microsoft.com/office/drawing/2014/main" id="{4D29B5B6-C10E-49D9-B14B-BEC9EDF63A21}"/>
              </a:ext>
            </a:extLst>
          </p:cNvPr>
          <p:cNvGrpSpPr/>
          <p:nvPr userDrawn="1"/>
        </p:nvGrpSpPr>
        <p:grpSpPr>
          <a:xfrm flipH="1">
            <a:off x="114405" y="79805"/>
            <a:ext cx="12074862" cy="6906587"/>
            <a:chOff x="2733" y="79805"/>
            <a:chExt cx="12074862" cy="6906587"/>
          </a:xfrm>
        </p:grpSpPr>
        <p:sp>
          <p:nvSpPr>
            <p:cNvPr id="12" name="צורה חופשית: צורה 11">
              <a:extLst>
                <a:ext uri="{FF2B5EF4-FFF2-40B4-BE49-F238E27FC236}">
                  <a16:creationId xmlns:a16="http://schemas.microsoft.com/office/drawing/2014/main" id="{539F85D2-5D35-4F88-8CBA-7AA427F34ED0}"/>
                </a:ext>
              </a:extLst>
            </p:cNvPr>
            <p:cNvSpPr/>
            <p:nvPr userDrawn="1"/>
          </p:nvSpPr>
          <p:spPr>
            <a:xfrm rot="60000">
              <a:off x="4776910" y="314543"/>
              <a:ext cx="7300685" cy="6607669"/>
            </a:xfrm>
            <a:custGeom>
              <a:avLst/>
              <a:gdLst>
                <a:gd name="connsiteX0" fmla="*/ 0 w 7300685"/>
                <a:gd name="connsiteY0" fmla="*/ 0 h 6607669"/>
                <a:gd name="connsiteX1" fmla="*/ 7300685 w 7300685"/>
                <a:gd name="connsiteY1" fmla="*/ 0 h 6607669"/>
                <a:gd name="connsiteX2" fmla="*/ 7300685 w 7300685"/>
                <a:gd name="connsiteY2" fmla="*/ 6480235 h 6607669"/>
                <a:gd name="connsiteX3" fmla="*/ 0 w 7300685"/>
                <a:gd name="connsiteY3" fmla="*/ 6607669 h 6607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0685" h="6607669">
                  <a:moveTo>
                    <a:pt x="0" y="0"/>
                  </a:moveTo>
                  <a:lnTo>
                    <a:pt x="7300685" y="0"/>
                  </a:lnTo>
                  <a:lnTo>
                    <a:pt x="7300685" y="6480235"/>
                  </a:lnTo>
                  <a:lnTo>
                    <a:pt x="0" y="660766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27000" dist="38100" dir="8100000" algn="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he-IL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" name="צורה חופשית: צורה 12">
              <a:extLst>
                <a:ext uri="{FF2B5EF4-FFF2-40B4-BE49-F238E27FC236}">
                  <a16:creationId xmlns:a16="http://schemas.microsoft.com/office/drawing/2014/main" id="{B65054E4-3CE5-4187-B09E-B7DD68366445}"/>
                </a:ext>
              </a:extLst>
            </p:cNvPr>
            <p:cNvSpPr/>
            <p:nvPr userDrawn="1"/>
          </p:nvSpPr>
          <p:spPr>
            <a:xfrm rot="60000">
              <a:off x="4724780" y="162131"/>
              <a:ext cx="7300685" cy="6760092"/>
            </a:xfrm>
            <a:custGeom>
              <a:avLst/>
              <a:gdLst>
                <a:gd name="connsiteX0" fmla="*/ 0 w 7300685"/>
                <a:gd name="connsiteY0" fmla="*/ 0 h 6760092"/>
                <a:gd name="connsiteX1" fmla="*/ 7300685 w 7300685"/>
                <a:gd name="connsiteY1" fmla="*/ 0 h 6760092"/>
                <a:gd name="connsiteX2" fmla="*/ 7300685 w 7300685"/>
                <a:gd name="connsiteY2" fmla="*/ 6632658 h 6760092"/>
                <a:gd name="connsiteX3" fmla="*/ 0 w 7300685"/>
                <a:gd name="connsiteY3" fmla="*/ 6760092 h 6760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0685" h="6760092">
                  <a:moveTo>
                    <a:pt x="0" y="0"/>
                  </a:moveTo>
                  <a:lnTo>
                    <a:pt x="7300685" y="0"/>
                  </a:lnTo>
                  <a:lnTo>
                    <a:pt x="7300685" y="6632658"/>
                  </a:lnTo>
                  <a:lnTo>
                    <a:pt x="0" y="676009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27000" dist="38100" dir="8100000" algn="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he-IL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" name="צורה חופשית: צורה 13">
              <a:extLst>
                <a:ext uri="{FF2B5EF4-FFF2-40B4-BE49-F238E27FC236}">
                  <a16:creationId xmlns:a16="http://schemas.microsoft.com/office/drawing/2014/main" id="{58FF739D-1E50-4C6F-B6C7-3D2921CDDD25}"/>
                </a:ext>
              </a:extLst>
            </p:cNvPr>
            <p:cNvSpPr/>
            <p:nvPr userDrawn="1"/>
          </p:nvSpPr>
          <p:spPr>
            <a:xfrm rot="21540000">
              <a:off x="2733" y="79805"/>
              <a:ext cx="12014402" cy="6906587"/>
            </a:xfrm>
            <a:custGeom>
              <a:avLst/>
              <a:gdLst>
                <a:gd name="connsiteX0" fmla="*/ 10610059 w 12014402"/>
                <a:gd name="connsiteY0" fmla="*/ 0 h 6906587"/>
                <a:gd name="connsiteX1" fmla="*/ 12014402 w 12014402"/>
                <a:gd name="connsiteY1" fmla="*/ 24513 h 6906587"/>
                <a:gd name="connsiteX2" fmla="*/ 12014402 w 12014402"/>
                <a:gd name="connsiteY2" fmla="*/ 6906587 h 6906587"/>
                <a:gd name="connsiteX3" fmla="*/ 11702014 w 12014402"/>
                <a:gd name="connsiteY3" fmla="*/ 6906587 h 6906587"/>
                <a:gd name="connsiteX4" fmla="*/ 0 w 12014402"/>
                <a:gd name="connsiteY4" fmla="*/ 6702328 h 6906587"/>
                <a:gd name="connsiteX5" fmla="*/ 0 w 12014402"/>
                <a:gd name="connsiteY5" fmla="*/ 3244271 h 6906587"/>
                <a:gd name="connsiteX6" fmla="*/ 56629 w 12014402"/>
                <a:gd name="connsiteY6" fmla="*/ 0 h 6906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14402" h="6906587">
                  <a:moveTo>
                    <a:pt x="10610059" y="0"/>
                  </a:moveTo>
                  <a:lnTo>
                    <a:pt x="12014402" y="24513"/>
                  </a:lnTo>
                  <a:lnTo>
                    <a:pt x="12014402" y="6906587"/>
                  </a:lnTo>
                  <a:lnTo>
                    <a:pt x="11702014" y="6906587"/>
                  </a:lnTo>
                  <a:lnTo>
                    <a:pt x="0" y="6702328"/>
                  </a:lnTo>
                  <a:lnTo>
                    <a:pt x="0" y="3244271"/>
                  </a:lnTo>
                  <a:lnTo>
                    <a:pt x="56629" y="0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24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  <a:gs pos="79000">
                  <a:schemeClr val="bg1"/>
                </a:gs>
              </a:gsLst>
              <a:lin ang="0" scaled="0"/>
            </a:gradFill>
            <a:ln>
              <a:noFill/>
            </a:ln>
            <a:effectLst>
              <a:outerShdw blurRad="127000" dist="38100" dir="8100000" algn="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he-IL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8" name="מציין מיקום של מספר שקופית 7">
            <a:extLst>
              <a:ext uri="{FF2B5EF4-FFF2-40B4-BE49-F238E27FC236}">
                <a16:creationId xmlns:a16="http://schemas.microsoft.com/office/drawing/2014/main" id="{2816D988-871F-4D47-A339-F59FBD2941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 flipH="1">
            <a:off x="358800" y="6314825"/>
            <a:ext cx="360000" cy="360000"/>
          </a:xfrm>
        </p:spPr>
        <p:txBody>
          <a:bodyPr rtlCol="1"/>
          <a:lstStyle>
            <a:lvl1pPr algn="l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26699011-AD31-4C1E-9097-A1CA72DD0DA4}" type="slidenum">
              <a:rPr lang="he-IL" smtClean="0"/>
              <a:pPr/>
              <a:t>‹#›</a:t>
            </a:fld>
            <a:endParaRPr lang="he-IL" dirty="0"/>
          </a:p>
        </p:txBody>
      </p:sp>
      <p:sp>
        <p:nvSpPr>
          <p:cNvPr id="10" name="מציין מיקום של כותרת תחתונה 9">
            <a:extLst>
              <a:ext uri="{FF2B5EF4-FFF2-40B4-BE49-F238E27FC236}">
                <a16:creationId xmlns:a16="http://schemas.microsoft.com/office/drawing/2014/main" id="{FAF249E3-960B-43F4-85AC-7CC8B9DCCB7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 flipH="1">
            <a:off x="5352000" y="6514239"/>
            <a:ext cx="6336000" cy="170111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he-IL" noProof="0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89E7EEA9-57B0-45F4-83CF-C26E12D91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420000" y="359999"/>
            <a:ext cx="11268000" cy="432000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לחץ כדי לערוך סגנון כותרת של תבנית בסיס</a:t>
            </a:r>
          </a:p>
        </p:txBody>
      </p:sp>
      <p:cxnSp>
        <p:nvCxnSpPr>
          <p:cNvPr id="15" name="מחבר ישר 14">
            <a:extLst>
              <a:ext uri="{FF2B5EF4-FFF2-40B4-BE49-F238E27FC236}">
                <a16:creationId xmlns:a16="http://schemas.microsoft.com/office/drawing/2014/main" id="{D7AD32C2-A54F-4BC4-9FB7-A9E4167765E2}"/>
              </a:ext>
            </a:extLst>
          </p:cNvPr>
          <p:cNvCxnSpPr>
            <a:cxnSpLocks/>
          </p:cNvCxnSpPr>
          <p:nvPr userDrawn="1"/>
        </p:nvCxnSpPr>
        <p:spPr>
          <a:xfrm flipH="1">
            <a:off x="652462" y="6494825"/>
            <a:ext cx="11123631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מציין מיקום של מדיה 4">
            <a:extLst>
              <a:ext uri="{FF2B5EF4-FFF2-40B4-BE49-F238E27FC236}">
                <a16:creationId xmlns:a16="http://schemas.microsoft.com/office/drawing/2014/main" id="{E8E05AEE-4FBF-4BC8-AB88-4D9C6D59D03A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 flipH="1">
            <a:off x="420687" y="1152525"/>
            <a:ext cx="11268075" cy="4981575"/>
          </a:xfrm>
        </p:spPr>
        <p:txBody>
          <a:bodyPr rtlCol="1" anchor="ctr"/>
          <a:lstStyle>
            <a:lvl1pPr marL="0" indent="0" algn="ctr" rtl="1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לחץ על הסמל כדי להוסיף מדיה</a:t>
            </a:r>
          </a:p>
        </p:txBody>
      </p:sp>
    </p:spTree>
    <p:extLst>
      <p:ext uri="{BB962C8B-B14F-4D97-AF65-F5344CB8AC3E}">
        <p14:creationId xmlns:p14="http://schemas.microsoft.com/office/powerpoint/2010/main" val="2206452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קבוצה 10" descr="רקע של עיתון">
            <a:extLst>
              <a:ext uri="{FF2B5EF4-FFF2-40B4-BE49-F238E27FC236}">
                <a16:creationId xmlns:a16="http://schemas.microsoft.com/office/drawing/2014/main" id="{05B70B95-19F1-487E-AEAD-0E34959DAD1B}"/>
              </a:ext>
            </a:extLst>
          </p:cNvPr>
          <p:cNvGrpSpPr/>
          <p:nvPr userDrawn="1"/>
        </p:nvGrpSpPr>
        <p:grpSpPr>
          <a:xfrm flipH="1">
            <a:off x="4122058" y="2327728"/>
            <a:ext cx="7152431" cy="4571613"/>
            <a:chOff x="917511" y="2327728"/>
            <a:chExt cx="7152431" cy="4571613"/>
          </a:xfrm>
        </p:grpSpPr>
        <p:sp>
          <p:nvSpPr>
            <p:cNvPr id="6" name="צורה חופשית: צורה 5">
              <a:extLst>
                <a:ext uri="{FF2B5EF4-FFF2-40B4-BE49-F238E27FC236}">
                  <a16:creationId xmlns:a16="http://schemas.microsoft.com/office/drawing/2014/main" id="{DF9A2DA2-E94F-4040-9445-F60B67B207A0}"/>
                </a:ext>
              </a:extLst>
            </p:cNvPr>
            <p:cNvSpPr/>
            <p:nvPr/>
          </p:nvSpPr>
          <p:spPr>
            <a:xfrm rot="60000">
              <a:off x="995063" y="3272166"/>
              <a:ext cx="6741291" cy="3585761"/>
            </a:xfrm>
            <a:custGeom>
              <a:avLst/>
              <a:gdLst>
                <a:gd name="connsiteX0" fmla="*/ 0 w 7300685"/>
                <a:gd name="connsiteY0" fmla="*/ 0 h 5849054"/>
                <a:gd name="connsiteX1" fmla="*/ 7300685 w 7300685"/>
                <a:gd name="connsiteY1" fmla="*/ 0 h 5849054"/>
                <a:gd name="connsiteX2" fmla="*/ 7300685 w 7300685"/>
                <a:gd name="connsiteY2" fmla="*/ 5721620 h 5849054"/>
                <a:gd name="connsiteX3" fmla="*/ 0 w 7300685"/>
                <a:gd name="connsiteY3" fmla="*/ 5849054 h 5849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0685" h="5849054">
                  <a:moveTo>
                    <a:pt x="0" y="0"/>
                  </a:moveTo>
                  <a:lnTo>
                    <a:pt x="7300685" y="0"/>
                  </a:lnTo>
                  <a:lnTo>
                    <a:pt x="7300685" y="5721620"/>
                  </a:lnTo>
                  <a:lnTo>
                    <a:pt x="0" y="584905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27000" dist="38100" dir="8100000" algn="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he-IL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צורה חופשית: צורה 6">
              <a:extLst>
                <a:ext uri="{FF2B5EF4-FFF2-40B4-BE49-F238E27FC236}">
                  <a16:creationId xmlns:a16="http://schemas.microsoft.com/office/drawing/2014/main" id="{89AA6FBD-02B8-40E8-9DAA-EB9C659C51CE}"/>
                </a:ext>
              </a:extLst>
            </p:cNvPr>
            <p:cNvSpPr/>
            <p:nvPr userDrawn="1"/>
          </p:nvSpPr>
          <p:spPr>
            <a:xfrm rot="60000">
              <a:off x="917511" y="2432751"/>
              <a:ext cx="6973543" cy="4466590"/>
            </a:xfrm>
            <a:custGeom>
              <a:avLst/>
              <a:gdLst>
                <a:gd name="connsiteX0" fmla="*/ 0 w 7300685"/>
                <a:gd name="connsiteY0" fmla="*/ 0 h 6737641"/>
                <a:gd name="connsiteX1" fmla="*/ 7300685 w 7300685"/>
                <a:gd name="connsiteY1" fmla="*/ 0 h 6737641"/>
                <a:gd name="connsiteX2" fmla="*/ 7300685 w 7300685"/>
                <a:gd name="connsiteY2" fmla="*/ 6610756 h 6737641"/>
                <a:gd name="connsiteX3" fmla="*/ 31432 w 7300685"/>
                <a:gd name="connsiteY3" fmla="*/ 6737641 h 6737641"/>
                <a:gd name="connsiteX4" fmla="*/ 0 w 7300685"/>
                <a:gd name="connsiteY4" fmla="*/ 4936906 h 6737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00685" h="6737641">
                  <a:moveTo>
                    <a:pt x="0" y="0"/>
                  </a:moveTo>
                  <a:lnTo>
                    <a:pt x="7300685" y="0"/>
                  </a:lnTo>
                  <a:lnTo>
                    <a:pt x="7300685" y="6610756"/>
                  </a:lnTo>
                  <a:lnTo>
                    <a:pt x="31432" y="6737641"/>
                  </a:lnTo>
                  <a:lnTo>
                    <a:pt x="0" y="493690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27000" dist="38100" dir="8100000" algn="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r>
                <a:rPr lang="he-IL" noProof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23</a:t>
              </a:r>
            </a:p>
          </p:txBody>
        </p:sp>
        <p:sp>
          <p:nvSpPr>
            <p:cNvPr id="8" name="מלבן 7">
              <a:extLst>
                <a:ext uri="{FF2B5EF4-FFF2-40B4-BE49-F238E27FC236}">
                  <a16:creationId xmlns:a16="http://schemas.microsoft.com/office/drawing/2014/main" id="{E225D4E0-C2A1-4566-9502-8ABDCD2FC9BF}"/>
                </a:ext>
              </a:extLst>
            </p:cNvPr>
            <p:cNvSpPr/>
            <p:nvPr userDrawn="1"/>
          </p:nvSpPr>
          <p:spPr>
            <a:xfrm>
              <a:off x="1029072" y="2327728"/>
              <a:ext cx="7040870" cy="4568549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2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  <a:gs pos="79000">
                  <a:schemeClr val="bg1"/>
                </a:gs>
              </a:gsLst>
              <a:lin ang="0" scaled="0"/>
            </a:gradFill>
            <a:ln>
              <a:noFill/>
            </a:ln>
            <a:effectLst>
              <a:outerShdw blurRad="127000" dist="38100" dir="8100000" algn="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he-IL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" name="כותרת 1">
            <a:extLst>
              <a:ext uri="{FF2B5EF4-FFF2-40B4-BE49-F238E27FC236}">
                <a16:creationId xmlns:a16="http://schemas.microsoft.com/office/drawing/2014/main" id="{5A2515AF-700C-45E8-AA05-EBCBEACBF236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 flipH="1">
            <a:off x="4344000" y="2781301"/>
            <a:ext cx="6480000" cy="2078700"/>
          </a:xfrm>
        </p:spPr>
        <p:txBody>
          <a:bodyPr rtlCol="1" anchor="b"/>
          <a:lstStyle>
            <a:lvl1pPr algn="r" rtl="1">
              <a:lnSpc>
                <a:spcPts val="5000"/>
              </a:lnSpc>
              <a:defRPr sz="6000" cap="all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B89FC95D-4CD8-4192-B0C2-D1B82FBB1DC4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 flipH="1">
            <a:off x="4344001" y="5075999"/>
            <a:ext cx="6479999" cy="1048939"/>
          </a:xfrm>
        </p:spPr>
        <p:txBody>
          <a:bodyPr rtlCol="1"/>
          <a:lstStyle>
            <a:lvl1pPr marL="0" indent="0" algn="r" rtl="1">
              <a:buNone/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 rtl="1">
              <a:buNone/>
              <a:defRPr sz="2000"/>
            </a:lvl2pPr>
            <a:lvl3pPr marL="914400" indent="0" algn="ctr" rtl="1">
              <a:buNone/>
              <a:defRPr sz="1800"/>
            </a:lvl3pPr>
            <a:lvl4pPr marL="1371600" indent="0" algn="ctr" rtl="1">
              <a:buNone/>
              <a:defRPr sz="1600"/>
            </a:lvl4pPr>
            <a:lvl5pPr marL="1828800" indent="0" algn="ctr" rtl="1">
              <a:buNone/>
              <a:defRPr sz="1600"/>
            </a:lvl5pPr>
            <a:lvl6pPr marL="2286000" indent="0" algn="ctr" rtl="1">
              <a:buNone/>
              <a:defRPr sz="1600"/>
            </a:lvl6pPr>
            <a:lvl7pPr marL="2743200" indent="0" algn="ctr" rtl="1">
              <a:buNone/>
              <a:defRPr sz="1600"/>
            </a:lvl7pPr>
            <a:lvl8pPr marL="3200400" indent="0" algn="ctr" rtl="1">
              <a:buNone/>
              <a:defRPr sz="1600"/>
            </a:lvl8pPr>
            <a:lvl9pPr marL="3657600" indent="0" algn="ctr" rtl="1">
              <a:buNone/>
              <a:defRPr sz="1600"/>
            </a:lvl9pPr>
          </a:lstStyle>
          <a:p>
            <a:pPr rtl="1"/>
            <a:r>
              <a:rPr lang="he-IL" noProof="0"/>
              <a:t>לחץ כדי לערוך סגנון כותרת משנה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3506323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מקטע עליונה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קבוצה 9" descr="רקע של עיתון">
            <a:extLst>
              <a:ext uri="{FF2B5EF4-FFF2-40B4-BE49-F238E27FC236}">
                <a16:creationId xmlns:a16="http://schemas.microsoft.com/office/drawing/2014/main" id="{24AB7F8D-7A2B-4341-81A3-40A360718946}"/>
              </a:ext>
            </a:extLst>
          </p:cNvPr>
          <p:cNvGrpSpPr/>
          <p:nvPr userDrawn="1"/>
        </p:nvGrpSpPr>
        <p:grpSpPr>
          <a:xfrm flipH="1">
            <a:off x="4122058" y="2327728"/>
            <a:ext cx="7152431" cy="4571613"/>
            <a:chOff x="917511" y="2327728"/>
            <a:chExt cx="7152431" cy="4571613"/>
          </a:xfrm>
        </p:grpSpPr>
        <p:sp>
          <p:nvSpPr>
            <p:cNvPr id="11" name="צורה חופשית: צורה 10">
              <a:extLst>
                <a:ext uri="{FF2B5EF4-FFF2-40B4-BE49-F238E27FC236}">
                  <a16:creationId xmlns:a16="http://schemas.microsoft.com/office/drawing/2014/main" id="{0CEB5192-5FC7-4787-88F9-7A5EC97EA336}"/>
                </a:ext>
              </a:extLst>
            </p:cNvPr>
            <p:cNvSpPr/>
            <p:nvPr/>
          </p:nvSpPr>
          <p:spPr>
            <a:xfrm rot="60000">
              <a:off x="995063" y="3272166"/>
              <a:ext cx="6741291" cy="3585761"/>
            </a:xfrm>
            <a:custGeom>
              <a:avLst/>
              <a:gdLst>
                <a:gd name="connsiteX0" fmla="*/ 0 w 7300685"/>
                <a:gd name="connsiteY0" fmla="*/ 0 h 5849054"/>
                <a:gd name="connsiteX1" fmla="*/ 7300685 w 7300685"/>
                <a:gd name="connsiteY1" fmla="*/ 0 h 5849054"/>
                <a:gd name="connsiteX2" fmla="*/ 7300685 w 7300685"/>
                <a:gd name="connsiteY2" fmla="*/ 5721620 h 5849054"/>
                <a:gd name="connsiteX3" fmla="*/ 0 w 7300685"/>
                <a:gd name="connsiteY3" fmla="*/ 5849054 h 5849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0685" h="5849054">
                  <a:moveTo>
                    <a:pt x="0" y="0"/>
                  </a:moveTo>
                  <a:lnTo>
                    <a:pt x="7300685" y="0"/>
                  </a:lnTo>
                  <a:lnTo>
                    <a:pt x="7300685" y="5721620"/>
                  </a:lnTo>
                  <a:lnTo>
                    <a:pt x="0" y="584905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27000" dist="38100" dir="8100000" algn="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he-IL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צורה חופשית: צורה 11">
              <a:extLst>
                <a:ext uri="{FF2B5EF4-FFF2-40B4-BE49-F238E27FC236}">
                  <a16:creationId xmlns:a16="http://schemas.microsoft.com/office/drawing/2014/main" id="{3047E1CC-9A35-4A80-819A-10C70D8270B1}"/>
                </a:ext>
              </a:extLst>
            </p:cNvPr>
            <p:cNvSpPr/>
            <p:nvPr userDrawn="1"/>
          </p:nvSpPr>
          <p:spPr>
            <a:xfrm rot="60000">
              <a:off x="917511" y="2432751"/>
              <a:ext cx="6973543" cy="4466590"/>
            </a:xfrm>
            <a:custGeom>
              <a:avLst/>
              <a:gdLst>
                <a:gd name="connsiteX0" fmla="*/ 0 w 7300685"/>
                <a:gd name="connsiteY0" fmla="*/ 0 h 6737641"/>
                <a:gd name="connsiteX1" fmla="*/ 7300685 w 7300685"/>
                <a:gd name="connsiteY1" fmla="*/ 0 h 6737641"/>
                <a:gd name="connsiteX2" fmla="*/ 7300685 w 7300685"/>
                <a:gd name="connsiteY2" fmla="*/ 6610756 h 6737641"/>
                <a:gd name="connsiteX3" fmla="*/ 31432 w 7300685"/>
                <a:gd name="connsiteY3" fmla="*/ 6737641 h 6737641"/>
                <a:gd name="connsiteX4" fmla="*/ 0 w 7300685"/>
                <a:gd name="connsiteY4" fmla="*/ 4936906 h 6737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00685" h="6737641">
                  <a:moveTo>
                    <a:pt x="0" y="0"/>
                  </a:moveTo>
                  <a:lnTo>
                    <a:pt x="7300685" y="0"/>
                  </a:lnTo>
                  <a:lnTo>
                    <a:pt x="7300685" y="6610756"/>
                  </a:lnTo>
                  <a:lnTo>
                    <a:pt x="31432" y="6737641"/>
                  </a:lnTo>
                  <a:lnTo>
                    <a:pt x="0" y="493690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27000" dist="38100" dir="8100000" algn="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r>
                <a:rPr lang="he-IL" noProof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23</a:t>
              </a:r>
            </a:p>
          </p:txBody>
        </p:sp>
        <p:sp>
          <p:nvSpPr>
            <p:cNvPr id="13" name="מלבן 12">
              <a:extLst>
                <a:ext uri="{FF2B5EF4-FFF2-40B4-BE49-F238E27FC236}">
                  <a16:creationId xmlns:a16="http://schemas.microsoft.com/office/drawing/2014/main" id="{E04DD6DC-EABA-424F-A630-B7C76DFDF711}"/>
                </a:ext>
              </a:extLst>
            </p:cNvPr>
            <p:cNvSpPr/>
            <p:nvPr userDrawn="1"/>
          </p:nvSpPr>
          <p:spPr>
            <a:xfrm>
              <a:off x="1029072" y="2327728"/>
              <a:ext cx="7040870" cy="4568549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2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  <a:gs pos="79000">
                  <a:schemeClr val="bg1"/>
                </a:gs>
              </a:gsLst>
              <a:lin ang="0" scaled="0"/>
            </a:gradFill>
            <a:ln>
              <a:noFill/>
            </a:ln>
            <a:effectLst>
              <a:outerShdw blurRad="127000" dist="38100" dir="8100000" algn="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he-IL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" name="כותרת 1">
            <a:extLst>
              <a:ext uri="{FF2B5EF4-FFF2-40B4-BE49-F238E27FC236}">
                <a16:creationId xmlns:a16="http://schemas.microsoft.com/office/drawing/2014/main" id="{89D337DD-CA43-4635-AB4C-61F75C74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4344000" y="2781300"/>
            <a:ext cx="6480000" cy="2078699"/>
          </a:xfrm>
        </p:spPr>
        <p:txBody>
          <a:bodyPr rtlCol="1" anchor="b"/>
          <a:lstStyle>
            <a:lvl1pPr algn="r" rtl="1">
              <a:lnSpc>
                <a:spcPts val="5000"/>
              </a:lnSpc>
              <a:defRPr sz="6000" cap="all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EAED843F-E518-4C3A-9F72-BFFB38250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flipH="1">
            <a:off x="4344000" y="5076000"/>
            <a:ext cx="6480000" cy="1047600"/>
          </a:xfrm>
        </p:spPr>
        <p:txBody>
          <a:bodyPr rtlCol="1"/>
          <a:lstStyle>
            <a:lvl1pPr marL="0" indent="0" algn="r" rtl="1">
              <a:buNone/>
              <a:defRPr sz="2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r" rtl="1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r" rtl="1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r" rtl="1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r" rtl="1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r" rtl="1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r" rtl="1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r" rtl="1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r" rtl="1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1"/>
            <a:r>
              <a:rPr lang="he-IL" noProof="0"/>
              <a:t>לחץ כדי לערוך סגנונות טקסט של תבנית בסיס</a:t>
            </a:r>
          </a:p>
        </p:txBody>
      </p:sp>
      <p:sp>
        <p:nvSpPr>
          <p:cNvPr id="8" name="מציין מיקום של מספר שקופית 7">
            <a:extLst>
              <a:ext uri="{FF2B5EF4-FFF2-40B4-BE49-F238E27FC236}">
                <a16:creationId xmlns:a16="http://schemas.microsoft.com/office/drawing/2014/main" id="{6B27CCFF-66CE-4D66-991E-28221F6727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 flipH="1">
            <a:off x="358800" y="6314825"/>
            <a:ext cx="360000" cy="360000"/>
          </a:xfrm>
        </p:spPr>
        <p:txBody>
          <a:bodyPr rtlCol="1"/>
          <a:lstStyle>
            <a:lvl1pPr algn="l" rtl="1"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26699011-AD31-4C1E-9097-A1CA72DD0DA4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648456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קבוצה 10" descr="רקע של עיתון">
            <a:extLst>
              <a:ext uri="{FF2B5EF4-FFF2-40B4-BE49-F238E27FC236}">
                <a16:creationId xmlns:a16="http://schemas.microsoft.com/office/drawing/2014/main" id="{4D29B5B6-C10E-49D9-B14B-BEC9EDF63A21}"/>
              </a:ext>
            </a:extLst>
          </p:cNvPr>
          <p:cNvGrpSpPr/>
          <p:nvPr userDrawn="1"/>
        </p:nvGrpSpPr>
        <p:grpSpPr>
          <a:xfrm flipH="1">
            <a:off x="114405" y="79805"/>
            <a:ext cx="12074862" cy="6906587"/>
            <a:chOff x="2733" y="79805"/>
            <a:chExt cx="12074862" cy="6906587"/>
          </a:xfrm>
        </p:grpSpPr>
        <p:sp>
          <p:nvSpPr>
            <p:cNvPr id="12" name="צורה חופשית: צורה 11">
              <a:extLst>
                <a:ext uri="{FF2B5EF4-FFF2-40B4-BE49-F238E27FC236}">
                  <a16:creationId xmlns:a16="http://schemas.microsoft.com/office/drawing/2014/main" id="{539F85D2-5D35-4F88-8CBA-7AA427F34ED0}"/>
                </a:ext>
              </a:extLst>
            </p:cNvPr>
            <p:cNvSpPr/>
            <p:nvPr userDrawn="1"/>
          </p:nvSpPr>
          <p:spPr>
            <a:xfrm rot="60000">
              <a:off x="4776910" y="314543"/>
              <a:ext cx="7300685" cy="6607669"/>
            </a:xfrm>
            <a:custGeom>
              <a:avLst/>
              <a:gdLst>
                <a:gd name="connsiteX0" fmla="*/ 0 w 7300685"/>
                <a:gd name="connsiteY0" fmla="*/ 0 h 6607669"/>
                <a:gd name="connsiteX1" fmla="*/ 7300685 w 7300685"/>
                <a:gd name="connsiteY1" fmla="*/ 0 h 6607669"/>
                <a:gd name="connsiteX2" fmla="*/ 7300685 w 7300685"/>
                <a:gd name="connsiteY2" fmla="*/ 6480235 h 6607669"/>
                <a:gd name="connsiteX3" fmla="*/ 0 w 7300685"/>
                <a:gd name="connsiteY3" fmla="*/ 6607669 h 6607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0685" h="6607669">
                  <a:moveTo>
                    <a:pt x="0" y="0"/>
                  </a:moveTo>
                  <a:lnTo>
                    <a:pt x="7300685" y="0"/>
                  </a:lnTo>
                  <a:lnTo>
                    <a:pt x="7300685" y="6480235"/>
                  </a:lnTo>
                  <a:lnTo>
                    <a:pt x="0" y="660766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27000" dist="38100" dir="8100000" algn="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he-IL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" name="צורה חופשית: צורה 12">
              <a:extLst>
                <a:ext uri="{FF2B5EF4-FFF2-40B4-BE49-F238E27FC236}">
                  <a16:creationId xmlns:a16="http://schemas.microsoft.com/office/drawing/2014/main" id="{B65054E4-3CE5-4187-B09E-B7DD68366445}"/>
                </a:ext>
              </a:extLst>
            </p:cNvPr>
            <p:cNvSpPr/>
            <p:nvPr userDrawn="1"/>
          </p:nvSpPr>
          <p:spPr>
            <a:xfrm rot="60000">
              <a:off x="4724780" y="162131"/>
              <a:ext cx="7300685" cy="6760092"/>
            </a:xfrm>
            <a:custGeom>
              <a:avLst/>
              <a:gdLst>
                <a:gd name="connsiteX0" fmla="*/ 0 w 7300685"/>
                <a:gd name="connsiteY0" fmla="*/ 0 h 6760092"/>
                <a:gd name="connsiteX1" fmla="*/ 7300685 w 7300685"/>
                <a:gd name="connsiteY1" fmla="*/ 0 h 6760092"/>
                <a:gd name="connsiteX2" fmla="*/ 7300685 w 7300685"/>
                <a:gd name="connsiteY2" fmla="*/ 6632658 h 6760092"/>
                <a:gd name="connsiteX3" fmla="*/ 0 w 7300685"/>
                <a:gd name="connsiteY3" fmla="*/ 6760092 h 6760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0685" h="6760092">
                  <a:moveTo>
                    <a:pt x="0" y="0"/>
                  </a:moveTo>
                  <a:lnTo>
                    <a:pt x="7300685" y="0"/>
                  </a:lnTo>
                  <a:lnTo>
                    <a:pt x="7300685" y="6632658"/>
                  </a:lnTo>
                  <a:lnTo>
                    <a:pt x="0" y="676009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27000" dist="38100" dir="8100000" algn="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he-IL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" name="צורה חופשית: צורה 13">
              <a:extLst>
                <a:ext uri="{FF2B5EF4-FFF2-40B4-BE49-F238E27FC236}">
                  <a16:creationId xmlns:a16="http://schemas.microsoft.com/office/drawing/2014/main" id="{58FF739D-1E50-4C6F-B6C7-3D2921CDDD25}"/>
                </a:ext>
              </a:extLst>
            </p:cNvPr>
            <p:cNvSpPr/>
            <p:nvPr userDrawn="1"/>
          </p:nvSpPr>
          <p:spPr>
            <a:xfrm rot="21540000">
              <a:off x="2733" y="79805"/>
              <a:ext cx="12014402" cy="6906587"/>
            </a:xfrm>
            <a:custGeom>
              <a:avLst/>
              <a:gdLst>
                <a:gd name="connsiteX0" fmla="*/ 10610059 w 12014402"/>
                <a:gd name="connsiteY0" fmla="*/ 0 h 6906587"/>
                <a:gd name="connsiteX1" fmla="*/ 12014402 w 12014402"/>
                <a:gd name="connsiteY1" fmla="*/ 24513 h 6906587"/>
                <a:gd name="connsiteX2" fmla="*/ 12014402 w 12014402"/>
                <a:gd name="connsiteY2" fmla="*/ 6906587 h 6906587"/>
                <a:gd name="connsiteX3" fmla="*/ 11702014 w 12014402"/>
                <a:gd name="connsiteY3" fmla="*/ 6906587 h 6906587"/>
                <a:gd name="connsiteX4" fmla="*/ 0 w 12014402"/>
                <a:gd name="connsiteY4" fmla="*/ 6702328 h 6906587"/>
                <a:gd name="connsiteX5" fmla="*/ 0 w 12014402"/>
                <a:gd name="connsiteY5" fmla="*/ 3244271 h 6906587"/>
                <a:gd name="connsiteX6" fmla="*/ 56629 w 12014402"/>
                <a:gd name="connsiteY6" fmla="*/ 0 h 6906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14402" h="6906587">
                  <a:moveTo>
                    <a:pt x="10610059" y="0"/>
                  </a:moveTo>
                  <a:lnTo>
                    <a:pt x="12014402" y="24513"/>
                  </a:lnTo>
                  <a:lnTo>
                    <a:pt x="12014402" y="6906587"/>
                  </a:lnTo>
                  <a:lnTo>
                    <a:pt x="11702014" y="6906587"/>
                  </a:lnTo>
                  <a:lnTo>
                    <a:pt x="0" y="6702328"/>
                  </a:lnTo>
                  <a:lnTo>
                    <a:pt x="0" y="3244271"/>
                  </a:lnTo>
                  <a:lnTo>
                    <a:pt x="56629" y="0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24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  <a:gs pos="79000">
                  <a:schemeClr val="bg1"/>
                </a:gs>
              </a:gsLst>
              <a:lin ang="0" scaled="0"/>
            </a:gradFill>
            <a:ln>
              <a:noFill/>
            </a:ln>
            <a:effectLst>
              <a:outerShdw blurRad="127000" dist="38100" dir="8100000" algn="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he-IL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36E5019D-0D6B-4103-A77E-0FC59BF08C45}"/>
              </a:ext>
            </a:extLst>
          </p:cNvPr>
          <p:cNvSpPr>
            <a:spLocks noGrp="1"/>
          </p:cNvSpPr>
          <p:nvPr>
            <p:ph idx="1"/>
          </p:nvPr>
        </p:nvSpPr>
        <p:spPr>
          <a:xfrm flipH="1">
            <a:off x="420000" y="1152000"/>
            <a:ext cx="11268000" cy="4972938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 rtl="1"/>
            <a:r>
              <a:rPr lang="he-IL" noProof="0"/>
              <a:t>לחץ כדי לערוך סגנונות טקסט של תבנית בסיס</a:t>
            </a:r>
          </a:p>
          <a:p>
            <a:pPr lvl="1" rtl="1"/>
            <a:r>
              <a:rPr lang="he-IL" noProof="0"/>
              <a:t>רמה שנייה</a:t>
            </a:r>
          </a:p>
          <a:p>
            <a:pPr lvl="2" rtl="1"/>
            <a:r>
              <a:rPr lang="he-IL" noProof="0"/>
              <a:t>רמה שלישית</a:t>
            </a:r>
          </a:p>
          <a:p>
            <a:pPr lvl="3" rtl="1"/>
            <a:r>
              <a:rPr lang="he-IL" noProof="0"/>
              <a:t>רמה רביעית</a:t>
            </a:r>
          </a:p>
          <a:p>
            <a:pPr lvl="4" rtl="1"/>
            <a:r>
              <a:rPr lang="he-IL" noProof="0"/>
              <a:t>רמה חמישית</a:t>
            </a:r>
          </a:p>
        </p:txBody>
      </p:sp>
      <p:sp>
        <p:nvSpPr>
          <p:cNvPr id="8" name="מציין מיקום של מספר שקופית 7">
            <a:extLst>
              <a:ext uri="{FF2B5EF4-FFF2-40B4-BE49-F238E27FC236}">
                <a16:creationId xmlns:a16="http://schemas.microsoft.com/office/drawing/2014/main" id="{2816D988-871F-4D47-A339-F59FBD2941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 flipH="1">
            <a:off x="358800" y="6314825"/>
            <a:ext cx="360000" cy="360000"/>
          </a:xfrm>
        </p:spPr>
        <p:txBody>
          <a:bodyPr rtlCol="1"/>
          <a:lstStyle>
            <a:lvl1pPr algn="l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26699011-AD31-4C1E-9097-A1CA72DD0DA4}" type="slidenum">
              <a:rPr lang="he-IL" smtClean="0"/>
              <a:pPr/>
              <a:t>‹#›</a:t>
            </a:fld>
            <a:endParaRPr lang="he-IL" dirty="0"/>
          </a:p>
        </p:txBody>
      </p:sp>
      <p:sp>
        <p:nvSpPr>
          <p:cNvPr id="10" name="מציין מיקום של כותרת תחתונה 9">
            <a:extLst>
              <a:ext uri="{FF2B5EF4-FFF2-40B4-BE49-F238E27FC236}">
                <a16:creationId xmlns:a16="http://schemas.microsoft.com/office/drawing/2014/main" id="{FAF249E3-960B-43F4-85AC-7CC8B9DCCB7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 flipH="1">
            <a:off x="5352000" y="6514239"/>
            <a:ext cx="6336000" cy="170111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he-IL" noProof="0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89E7EEA9-57B0-45F4-83CF-C26E12D91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420000" y="359999"/>
            <a:ext cx="11268000" cy="432000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לחץ כדי לערוך סגנון כותרת של תבנית בסיס</a:t>
            </a:r>
          </a:p>
        </p:txBody>
      </p:sp>
      <p:cxnSp>
        <p:nvCxnSpPr>
          <p:cNvPr id="15" name="מחבר ישר 14">
            <a:extLst>
              <a:ext uri="{FF2B5EF4-FFF2-40B4-BE49-F238E27FC236}">
                <a16:creationId xmlns:a16="http://schemas.microsoft.com/office/drawing/2014/main" id="{D7AD32C2-A54F-4BC4-9FB7-A9E4167765E2}"/>
              </a:ext>
            </a:extLst>
          </p:cNvPr>
          <p:cNvCxnSpPr>
            <a:cxnSpLocks/>
          </p:cNvCxnSpPr>
          <p:nvPr userDrawn="1"/>
        </p:nvCxnSpPr>
        <p:spPr>
          <a:xfrm flipH="1">
            <a:off x="652462" y="6494825"/>
            <a:ext cx="11123631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62959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קבוצה 10" descr="רקע של עיתון">
            <a:extLst>
              <a:ext uri="{FF2B5EF4-FFF2-40B4-BE49-F238E27FC236}">
                <a16:creationId xmlns:a16="http://schemas.microsoft.com/office/drawing/2014/main" id="{25A8904A-5567-4496-ABA6-A216700DE723}"/>
              </a:ext>
            </a:extLst>
          </p:cNvPr>
          <p:cNvGrpSpPr/>
          <p:nvPr userDrawn="1"/>
        </p:nvGrpSpPr>
        <p:grpSpPr>
          <a:xfrm flipH="1">
            <a:off x="158215" y="111637"/>
            <a:ext cx="12006973" cy="6851635"/>
            <a:chOff x="26812" y="111637"/>
            <a:chExt cx="12006973" cy="6851635"/>
          </a:xfrm>
        </p:grpSpPr>
        <p:sp>
          <p:nvSpPr>
            <p:cNvPr id="13" name="צורה חופשית: צורה 12">
              <a:extLst>
                <a:ext uri="{FF2B5EF4-FFF2-40B4-BE49-F238E27FC236}">
                  <a16:creationId xmlns:a16="http://schemas.microsoft.com/office/drawing/2014/main" id="{2B5FDD1E-71CD-4514-A50C-DFE094444047}"/>
                </a:ext>
              </a:extLst>
            </p:cNvPr>
            <p:cNvSpPr/>
            <p:nvPr userDrawn="1"/>
          </p:nvSpPr>
          <p:spPr>
            <a:xfrm rot="60000">
              <a:off x="26812" y="225631"/>
              <a:ext cx="7300685" cy="6737641"/>
            </a:xfrm>
            <a:custGeom>
              <a:avLst/>
              <a:gdLst>
                <a:gd name="connsiteX0" fmla="*/ 0 w 7300685"/>
                <a:gd name="connsiteY0" fmla="*/ 0 h 6737641"/>
                <a:gd name="connsiteX1" fmla="*/ 7300685 w 7300685"/>
                <a:gd name="connsiteY1" fmla="*/ 0 h 6737641"/>
                <a:gd name="connsiteX2" fmla="*/ 7300685 w 7300685"/>
                <a:gd name="connsiteY2" fmla="*/ 6610756 h 6737641"/>
                <a:gd name="connsiteX3" fmla="*/ 31432 w 7300685"/>
                <a:gd name="connsiteY3" fmla="*/ 6737641 h 6737641"/>
                <a:gd name="connsiteX4" fmla="*/ 0 w 7300685"/>
                <a:gd name="connsiteY4" fmla="*/ 4936906 h 6737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00685" h="6737641">
                  <a:moveTo>
                    <a:pt x="0" y="0"/>
                  </a:moveTo>
                  <a:lnTo>
                    <a:pt x="7300685" y="0"/>
                  </a:lnTo>
                  <a:lnTo>
                    <a:pt x="7300685" y="6610756"/>
                  </a:lnTo>
                  <a:lnTo>
                    <a:pt x="31432" y="6737641"/>
                  </a:lnTo>
                  <a:lnTo>
                    <a:pt x="0" y="493690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27000" dist="38100" dir="8100000" algn="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r>
                <a:rPr lang="he-IL" noProof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23</a:t>
              </a:r>
            </a:p>
          </p:txBody>
        </p:sp>
        <p:sp>
          <p:nvSpPr>
            <p:cNvPr id="12" name="צורה חופשית: צורה 11">
              <a:extLst>
                <a:ext uri="{FF2B5EF4-FFF2-40B4-BE49-F238E27FC236}">
                  <a16:creationId xmlns:a16="http://schemas.microsoft.com/office/drawing/2014/main" id="{006C5B02-F001-4820-AA04-DEAEC5F292D9}"/>
                </a:ext>
              </a:extLst>
            </p:cNvPr>
            <p:cNvSpPr/>
            <p:nvPr/>
          </p:nvSpPr>
          <p:spPr>
            <a:xfrm rot="60000">
              <a:off x="104414" y="1067074"/>
              <a:ext cx="7300685" cy="5849054"/>
            </a:xfrm>
            <a:custGeom>
              <a:avLst/>
              <a:gdLst>
                <a:gd name="connsiteX0" fmla="*/ 0 w 7300685"/>
                <a:gd name="connsiteY0" fmla="*/ 0 h 5849054"/>
                <a:gd name="connsiteX1" fmla="*/ 7300685 w 7300685"/>
                <a:gd name="connsiteY1" fmla="*/ 0 h 5849054"/>
                <a:gd name="connsiteX2" fmla="*/ 7300685 w 7300685"/>
                <a:gd name="connsiteY2" fmla="*/ 5721620 h 5849054"/>
                <a:gd name="connsiteX3" fmla="*/ 0 w 7300685"/>
                <a:gd name="connsiteY3" fmla="*/ 5849054 h 5849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0685" h="5849054">
                  <a:moveTo>
                    <a:pt x="0" y="0"/>
                  </a:moveTo>
                  <a:lnTo>
                    <a:pt x="7300685" y="0"/>
                  </a:lnTo>
                  <a:lnTo>
                    <a:pt x="7300685" y="5721620"/>
                  </a:lnTo>
                  <a:lnTo>
                    <a:pt x="0" y="584905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27000" dist="38100" dir="8100000" algn="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he-IL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" name="מלבן 13">
              <a:extLst>
                <a:ext uri="{FF2B5EF4-FFF2-40B4-BE49-F238E27FC236}">
                  <a16:creationId xmlns:a16="http://schemas.microsoft.com/office/drawing/2014/main" id="{2580475C-81CF-4A68-A3D4-EA4BDF4A72AA}"/>
                </a:ext>
              </a:extLst>
            </p:cNvPr>
            <p:cNvSpPr/>
            <p:nvPr userDrawn="1"/>
          </p:nvSpPr>
          <p:spPr>
            <a:xfrm>
              <a:off x="158215" y="117927"/>
              <a:ext cx="5937785" cy="6740073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2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  <a:gs pos="79000">
                  <a:schemeClr val="bg1"/>
                </a:gs>
              </a:gsLst>
              <a:lin ang="0" scaled="0"/>
            </a:gradFill>
            <a:ln>
              <a:noFill/>
            </a:ln>
            <a:effectLst>
              <a:outerShdw blurRad="127000" dist="38100" dir="8100000" algn="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he-IL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" name="מלבן 14">
              <a:extLst>
                <a:ext uri="{FF2B5EF4-FFF2-40B4-BE49-F238E27FC236}">
                  <a16:creationId xmlns:a16="http://schemas.microsoft.com/office/drawing/2014/main" id="{19B970A6-CE2B-4E06-BF39-040D273010AB}"/>
                </a:ext>
              </a:extLst>
            </p:cNvPr>
            <p:cNvSpPr/>
            <p:nvPr userDrawn="1"/>
          </p:nvSpPr>
          <p:spPr>
            <a:xfrm>
              <a:off x="6096000" y="117927"/>
              <a:ext cx="5937785" cy="6740073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2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  <a:gs pos="79000">
                  <a:schemeClr val="bg1"/>
                </a:gs>
              </a:gsLst>
              <a:lin ang="0" scaled="0"/>
            </a:gradFill>
            <a:ln>
              <a:noFill/>
            </a:ln>
            <a:effectLst>
              <a:outerShdw blurRad="127000" dist="38100" dir="8100000" algn="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he-IL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16" name="מחבר ישר 15">
              <a:extLst>
                <a:ext uri="{FF2B5EF4-FFF2-40B4-BE49-F238E27FC236}">
                  <a16:creationId xmlns:a16="http://schemas.microsoft.com/office/drawing/2014/main" id="{CB8A85F5-AC25-44C9-8F1F-94D7B80CD90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96000" y="111637"/>
              <a:ext cx="0" cy="6670163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6EFE7652-5D3C-4E76-956A-5C108AF2F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 flipH="1">
            <a:off x="6252000" y="1152000"/>
            <a:ext cx="5436000" cy="4971600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 rtl="1"/>
            <a:r>
              <a:rPr lang="he-IL" noProof="0"/>
              <a:t>לחץ כדי לערוך סגנונות טקסט של תבנית בסיס</a:t>
            </a:r>
          </a:p>
          <a:p>
            <a:pPr lvl="1" rtl="1"/>
            <a:r>
              <a:rPr lang="he-IL" noProof="0"/>
              <a:t>רמה שנייה</a:t>
            </a:r>
          </a:p>
          <a:p>
            <a:pPr lvl="2" rtl="1"/>
            <a:r>
              <a:rPr lang="he-IL" noProof="0"/>
              <a:t>רמה שלישית</a:t>
            </a:r>
          </a:p>
          <a:p>
            <a:pPr lvl="3" rtl="1"/>
            <a:r>
              <a:rPr lang="he-IL" noProof="0"/>
              <a:t>רמה רביעית</a:t>
            </a:r>
          </a:p>
          <a:p>
            <a:pPr lvl="4" rtl="1"/>
            <a:r>
              <a:rPr lang="he-IL" noProof="0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F7241BE8-1C3F-4074-B703-40E3D22E0C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 flipH="1">
            <a:off x="420000" y="1152000"/>
            <a:ext cx="5436000" cy="4971600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 rtl="1"/>
            <a:r>
              <a:rPr lang="he-IL" noProof="0"/>
              <a:t>לחץ כדי לערוך סגנונות טקסט של תבנית בסיס</a:t>
            </a:r>
          </a:p>
          <a:p>
            <a:pPr lvl="1" rtl="1"/>
            <a:r>
              <a:rPr lang="he-IL" noProof="0"/>
              <a:t>רמה שנייה</a:t>
            </a:r>
          </a:p>
          <a:p>
            <a:pPr lvl="2" rtl="1"/>
            <a:r>
              <a:rPr lang="he-IL" noProof="0"/>
              <a:t>רמה שלישית</a:t>
            </a:r>
          </a:p>
          <a:p>
            <a:pPr lvl="3" rtl="1"/>
            <a:r>
              <a:rPr lang="he-IL" noProof="0"/>
              <a:t>רמה רביעית</a:t>
            </a:r>
          </a:p>
          <a:p>
            <a:pPr lvl="4" rtl="1"/>
            <a:r>
              <a:rPr lang="he-IL" noProof="0"/>
              <a:t>רמה חמישית</a:t>
            </a:r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0125C650-506C-498E-B8B7-39F8026E5C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 flipH="1">
            <a:off x="5352000" y="6514239"/>
            <a:ext cx="6336000" cy="170111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he-IL" noProof="0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AE2B3A05-05E8-445C-BB5B-DA1D54017B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 flipH="1">
            <a:off x="358800" y="6314825"/>
            <a:ext cx="360000" cy="360000"/>
          </a:xfrm>
        </p:spPr>
        <p:txBody>
          <a:bodyPr rtlCol="1"/>
          <a:lstStyle>
            <a:lvl1pPr algn="l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26699011-AD31-4C1E-9097-A1CA72DD0DA4}" type="slidenum">
              <a:rPr lang="he-IL" smtClean="0"/>
              <a:pPr/>
              <a:t>‹#›</a:t>
            </a:fld>
            <a:endParaRPr lang="he-IL" dirty="0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3E622FB4-5D9B-492E-A132-C638D7911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420000" y="359999"/>
            <a:ext cx="11268000" cy="432000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לחץ כדי לערוך סגנון כותרת של תבנית בסיס</a:t>
            </a:r>
          </a:p>
        </p:txBody>
      </p:sp>
      <p:cxnSp>
        <p:nvCxnSpPr>
          <p:cNvPr id="17" name="מחבר ישר 16">
            <a:extLst>
              <a:ext uri="{FF2B5EF4-FFF2-40B4-BE49-F238E27FC236}">
                <a16:creationId xmlns:a16="http://schemas.microsoft.com/office/drawing/2014/main" id="{5698DF90-8FCE-49E9-81A5-08CBCE7BC8CA}"/>
              </a:ext>
            </a:extLst>
          </p:cNvPr>
          <p:cNvCxnSpPr>
            <a:cxnSpLocks/>
          </p:cNvCxnSpPr>
          <p:nvPr userDrawn="1"/>
        </p:nvCxnSpPr>
        <p:spPr>
          <a:xfrm flipH="1">
            <a:off x="652462" y="6494825"/>
            <a:ext cx="11123631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4326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קבוצה 14" descr="רקע של עיתון">
            <a:extLst>
              <a:ext uri="{FF2B5EF4-FFF2-40B4-BE49-F238E27FC236}">
                <a16:creationId xmlns:a16="http://schemas.microsoft.com/office/drawing/2014/main" id="{1A0EB23D-C106-4432-A6DC-752D4E5C49AC}"/>
              </a:ext>
            </a:extLst>
          </p:cNvPr>
          <p:cNvGrpSpPr/>
          <p:nvPr userDrawn="1"/>
        </p:nvGrpSpPr>
        <p:grpSpPr>
          <a:xfrm flipH="1">
            <a:off x="158215" y="111637"/>
            <a:ext cx="12006973" cy="6851635"/>
            <a:chOff x="26812" y="111637"/>
            <a:chExt cx="12006973" cy="6851635"/>
          </a:xfrm>
        </p:grpSpPr>
        <p:sp>
          <p:nvSpPr>
            <p:cNvPr id="17" name="צורה חופשית: צורה 16">
              <a:extLst>
                <a:ext uri="{FF2B5EF4-FFF2-40B4-BE49-F238E27FC236}">
                  <a16:creationId xmlns:a16="http://schemas.microsoft.com/office/drawing/2014/main" id="{8CD1F821-9194-4FDD-A036-676E5A1044E8}"/>
                </a:ext>
              </a:extLst>
            </p:cNvPr>
            <p:cNvSpPr/>
            <p:nvPr userDrawn="1"/>
          </p:nvSpPr>
          <p:spPr>
            <a:xfrm rot="60000">
              <a:off x="26812" y="225631"/>
              <a:ext cx="7300685" cy="6737641"/>
            </a:xfrm>
            <a:custGeom>
              <a:avLst/>
              <a:gdLst>
                <a:gd name="connsiteX0" fmla="*/ 0 w 7300685"/>
                <a:gd name="connsiteY0" fmla="*/ 0 h 6737641"/>
                <a:gd name="connsiteX1" fmla="*/ 7300685 w 7300685"/>
                <a:gd name="connsiteY1" fmla="*/ 0 h 6737641"/>
                <a:gd name="connsiteX2" fmla="*/ 7300685 w 7300685"/>
                <a:gd name="connsiteY2" fmla="*/ 6610756 h 6737641"/>
                <a:gd name="connsiteX3" fmla="*/ 31432 w 7300685"/>
                <a:gd name="connsiteY3" fmla="*/ 6737641 h 6737641"/>
                <a:gd name="connsiteX4" fmla="*/ 0 w 7300685"/>
                <a:gd name="connsiteY4" fmla="*/ 4936906 h 6737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00685" h="6737641">
                  <a:moveTo>
                    <a:pt x="0" y="0"/>
                  </a:moveTo>
                  <a:lnTo>
                    <a:pt x="7300685" y="0"/>
                  </a:lnTo>
                  <a:lnTo>
                    <a:pt x="7300685" y="6610756"/>
                  </a:lnTo>
                  <a:lnTo>
                    <a:pt x="31432" y="6737641"/>
                  </a:lnTo>
                  <a:lnTo>
                    <a:pt x="0" y="493690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27000" dist="38100" dir="8100000" algn="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r>
                <a:rPr lang="he-IL" noProof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23</a:t>
              </a:r>
            </a:p>
          </p:txBody>
        </p:sp>
        <p:sp>
          <p:nvSpPr>
            <p:cNvPr id="16" name="צורה חופשית: צורה 15">
              <a:extLst>
                <a:ext uri="{FF2B5EF4-FFF2-40B4-BE49-F238E27FC236}">
                  <a16:creationId xmlns:a16="http://schemas.microsoft.com/office/drawing/2014/main" id="{3BB49B71-6BCB-4E47-97A6-AD4058379AA5}"/>
                </a:ext>
              </a:extLst>
            </p:cNvPr>
            <p:cNvSpPr/>
            <p:nvPr/>
          </p:nvSpPr>
          <p:spPr>
            <a:xfrm rot="60000">
              <a:off x="104414" y="1067074"/>
              <a:ext cx="7300685" cy="5849054"/>
            </a:xfrm>
            <a:custGeom>
              <a:avLst/>
              <a:gdLst>
                <a:gd name="connsiteX0" fmla="*/ 0 w 7300685"/>
                <a:gd name="connsiteY0" fmla="*/ 0 h 5849054"/>
                <a:gd name="connsiteX1" fmla="*/ 7300685 w 7300685"/>
                <a:gd name="connsiteY1" fmla="*/ 0 h 5849054"/>
                <a:gd name="connsiteX2" fmla="*/ 7300685 w 7300685"/>
                <a:gd name="connsiteY2" fmla="*/ 5721620 h 5849054"/>
                <a:gd name="connsiteX3" fmla="*/ 0 w 7300685"/>
                <a:gd name="connsiteY3" fmla="*/ 5849054 h 5849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0685" h="5849054">
                  <a:moveTo>
                    <a:pt x="0" y="0"/>
                  </a:moveTo>
                  <a:lnTo>
                    <a:pt x="7300685" y="0"/>
                  </a:lnTo>
                  <a:lnTo>
                    <a:pt x="7300685" y="5721620"/>
                  </a:lnTo>
                  <a:lnTo>
                    <a:pt x="0" y="584905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27000" dist="38100" dir="8100000" algn="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he-IL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" name="מלבן 17">
              <a:extLst>
                <a:ext uri="{FF2B5EF4-FFF2-40B4-BE49-F238E27FC236}">
                  <a16:creationId xmlns:a16="http://schemas.microsoft.com/office/drawing/2014/main" id="{D7003BBE-C1F2-4700-8C8F-B273DA178837}"/>
                </a:ext>
              </a:extLst>
            </p:cNvPr>
            <p:cNvSpPr/>
            <p:nvPr userDrawn="1"/>
          </p:nvSpPr>
          <p:spPr>
            <a:xfrm>
              <a:off x="158215" y="117927"/>
              <a:ext cx="5937785" cy="6740073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2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  <a:gs pos="79000">
                  <a:schemeClr val="bg1"/>
                </a:gs>
              </a:gsLst>
              <a:lin ang="0" scaled="0"/>
            </a:gradFill>
            <a:ln>
              <a:noFill/>
            </a:ln>
            <a:effectLst>
              <a:outerShdw blurRad="127000" dist="38100" dir="8100000" algn="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he-IL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מלבן 18">
              <a:extLst>
                <a:ext uri="{FF2B5EF4-FFF2-40B4-BE49-F238E27FC236}">
                  <a16:creationId xmlns:a16="http://schemas.microsoft.com/office/drawing/2014/main" id="{1753B7F1-9128-4DE3-964E-3DAC2A9F4BFB}"/>
                </a:ext>
              </a:extLst>
            </p:cNvPr>
            <p:cNvSpPr/>
            <p:nvPr userDrawn="1"/>
          </p:nvSpPr>
          <p:spPr>
            <a:xfrm>
              <a:off x="6096000" y="117927"/>
              <a:ext cx="5937785" cy="6740073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2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  <a:gs pos="79000">
                  <a:schemeClr val="bg1"/>
                </a:gs>
              </a:gsLst>
              <a:lin ang="0" scaled="0"/>
            </a:gradFill>
            <a:ln>
              <a:noFill/>
            </a:ln>
            <a:effectLst>
              <a:outerShdw blurRad="127000" dist="38100" dir="8100000" algn="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he-IL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20" name="מחבר ישר 19">
              <a:extLst>
                <a:ext uri="{FF2B5EF4-FFF2-40B4-BE49-F238E27FC236}">
                  <a16:creationId xmlns:a16="http://schemas.microsoft.com/office/drawing/2014/main" id="{32280E43-C6DC-4DB6-82CE-CD5B9B86025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96000" y="111637"/>
              <a:ext cx="0" cy="6670163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01575C44-D05C-4272-B7EC-339F8BD805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flipH="1">
            <a:off x="6252000" y="1152000"/>
            <a:ext cx="5436000" cy="324000"/>
          </a:xfrm>
        </p:spPr>
        <p:txBody>
          <a:bodyPr rtlCol="1" anchor="t"/>
          <a:lstStyle>
            <a:lvl1pPr marL="0" indent="0" algn="r" rtl="1">
              <a:buNone/>
              <a:defRPr sz="2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r" rtl="1">
              <a:buNone/>
              <a:defRPr sz="2000" b="1"/>
            </a:lvl2pPr>
            <a:lvl3pPr marL="914400" indent="0" algn="r" rtl="1">
              <a:buNone/>
              <a:defRPr sz="1800" b="1"/>
            </a:lvl3pPr>
            <a:lvl4pPr marL="1371600" indent="0" algn="r" rtl="1">
              <a:buNone/>
              <a:defRPr sz="1600" b="1"/>
            </a:lvl4pPr>
            <a:lvl5pPr marL="1828800" indent="0" algn="r" rtl="1">
              <a:buNone/>
              <a:defRPr sz="1600" b="1"/>
            </a:lvl5pPr>
            <a:lvl6pPr marL="2286000" indent="0" algn="r" rtl="1">
              <a:buNone/>
              <a:defRPr sz="1600" b="1"/>
            </a:lvl6pPr>
            <a:lvl7pPr marL="2743200" indent="0" algn="r" rtl="1">
              <a:buNone/>
              <a:defRPr sz="1600" b="1"/>
            </a:lvl7pPr>
            <a:lvl8pPr marL="3200400" indent="0" algn="r" rtl="1">
              <a:buNone/>
              <a:defRPr sz="1600" b="1"/>
            </a:lvl8pPr>
            <a:lvl9pPr marL="3657600" indent="0" algn="r" rtl="1">
              <a:buNone/>
              <a:defRPr sz="1600" b="1"/>
            </a:lvl9pPr>
          </a:lstStyle>
          <a:p>
            <a:pPr lvl="0" rtl="1"/>
            <a:r>
              <a:rPr lang="he-IL" noProof="0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93C2DB9F-9247-4D82-830C-8822B5AF8F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 flipH="1">
            <a:off x="6252000" y="1656000"/>
            <a:ext cx="5436000" cy="4467600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 rtl="1"/>
            <a:r>
              <a:rPr lang="he-IL" noProof="0"/>
              <a:t>לחץ כדי לערוך סגנונות טקסט של תבנית בסיס</a:t>
            </a:r>
          </a:p>
          <a:p>
            <a:pPr lvl="1" rtl="1"/>
            <a:r>
              <a:rPr lang="he-IL" noProof="0"/>
              <a:t>רמה שנייה</a:t>
            </a:r>
          </a:p>
          <a:p>
            <a:pPr lvl="2" rtl="1"/>
            <a:r>
              <a:rPr lang="he-IL" noProof="0"/>
              <a:t>רמה שלישית</a:t>
            </a:r>
          </a:p>
          <a:p>
            <a:pPr lvl="3" rtl="1"/>
            <a:r>
              <a:rPr lang="he-IL" noProof="0"/>
              <a:t>רמה רביעית</a:t>
            </a:r>
          </a:p>
          <a:p>
            <a:pPr lvl="4" rtl="1"/>
            <a:r>
              <a:rPr lang="he-IL" noProof="0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63C0A9D2-98E8-4624-9AB0-A2A7650D5D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 flipH="1">
            <a:off x="420000" y="1152000"/>
            <a:ext cx="5436000" cy="324000"/>
          </a:xfrm>
        </p:spPr>
        <p:txBody>
          <a:bodyPr rtlCol="1" anchor="t"/>
          <a:lstStyle>
            <a:lvl1pPr marL="0" indent="0" algn="r" rtl="1">
              <a:buNone/>
              <a:defRPr sz="2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r" rtl="1">
              <a:buNone/>
              <a:defRPr sz="2000" b="1"/>
            </a:lvl2pPr>
            <a:lvl3pPr marL="914400" indent="0" algn="r" rtl="1">
              <a:buNone/>
              <a:defRPr sz="1800" b="1"/>
            </a:lvl3pPr>
            <a:lvl4pPr marL="1371600" indent="0" algn="r" rtl="1">
              <a:buNone/>
              <a:defRPr sz="1600" b="1"/>
            </a:lvl4pPr>
            <a:lvl5pPr marL="1828800" indent="0" algn="r" rtl="1">
              <a:buNone/>
              <a:defRPr sz="1600" b="1"/>
            </a:lvl5pPr>
            <a:lvl6pPr marL="2286000" indent="0" algn="r" rtl="1">
              <a:buNone/>
              <a:defRPr sz="1600" b="1"/>
            </a:lvl6pPr>
            <a:lvl7pPr marL="2743200" indent="0" algn="r" rtl="1">
              <a:buNone/>
              <a:defRPr sz="1600" b="1"/>
            </a:lvl7pPr>
            <a:lvl8pPr marL="3200400" indent="0" algn="r" rtl="1">
              <a:buNone/>
              <a:defRPr sz="1600" b="1"/>
            </a:lvl8pPr>
            <a:lvl9pPr marL="3657600" indent="0" algn="r" rtl="1">
              <a:buNone/>
              <a:defRPr sz="1600" b="1"/>
            </a:lvl9pPr>
          </a:lstStyle>
          <a:p>
            <a:pPr lvl="0" rtl="1"/>
            <a:r>
              <a:rPr lang="he-IL" noProof="0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BBF8E713-2787-430F-AA6B-FBE07D3981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 flipH="1">
            <a:off x="420000" y="1656000"/>
            <a:ext cx="5436000" cy="4467600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 rtl="1"/>
            <a:r>
              <a:rPr lang="he-IL" noProof="0"/>
              <a:t>לחץ כדי לערוך סגנונות טקסט של תבנית בסיס</a:t>
            </a:r>
          </a:p>
          <a:p>
            <a:pPr lvl="1" rtl="1"/>
            <a:r>
              <a:rPr lang="he-IL" noProof="0"/>
              <a:t>רמה שנייה</a:t>
            </a:r>
          </a:p>
          <a:p>
            <a:pPr lvl="2" rtl="1"/>
            <a:r>
              <a:rPr lang="he-IL" noProof="0"/>
              <a:t>רמה שלישית</a:t>
            </a:r>
          </a:p>
          <a:p>
            <a:pPr lvl="3" rtl="1"/>
            <a:r>
              <a:rPr lang="he-IL" noProof="0"/>
              <a:t>רמה רביעית</a:t>
            </a:r>
          </a:p>
          <a:p>
            <a:pPr lvl="4" rtl="1"/>
            <a:r>
              <a:rPr lang="he-IL" noProof="0"/>
              <a:t>רמה חמישית</a:t>
            </a:r>
          </a:p>
        </p:txBody>
      </p:sp>
      <p:sp>
        <p:nvSpPr>
          <p:cNvPr id="10" name="מציין מיקום של כותרת תחתונה 9">
            <a:extLst>
              <a:ext uri="{FF2B5EF4-FFF2-40B4-BE49-F238E27FC236}">
                <a16:creationId xmlns:a16="http://schemas.microsoft.com/office/drawing/2014/main" id="{A33452AC-ADCA-4BAA-B0CE-06475A9B68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 flipH="1">
            <a:off x="5352000" y="6514239"/>
            <a:ext cx="6336000" cy="170111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he-IL" noProof="0"/>
          </a:p>
        </p:txBody>
      </p:sp>
      <p:sp>
        <p:nvSpPr>
          <p:cNvPr id="11" name="מציין מיקום של מספר שקופית 10">
            <a:extLst>
              <a:ext uri="{FF2B5EF4-FFF2-40B4-BE49-F238E27FC236}">
                <a16:creationId xmlns:a16="http://schemas.microsoft.com/office/drawing/2014/main" id="{32AEED25-03BC-4F5C-A647-A0656D21B6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 flipH="1">
            <a:off x="358800" y="6314825"/>
            <a:ext cx="360000" cy="360000"/>
          </a:xfrm>
        </p:spPr>
        <p:txBody>
          <a:bodyPr rtlCol="1"/>
          <a:lstStyle>
            <a:lvl1pPr algn="l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26699011-AD31-4C1E-9097-A1CA72DD0DA4}" type="slidenum">
              <a:rPr lang="he-IL" smtClean="0"/>
              <a:pPr/>
              <a:t>‹#›</a:t>
            </a:fld>
            <a:endParaRPr lang="he-IL" dirty="0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21E7564D-50B8-4218-8FE9-9D118079C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420000" y="359999"/>
            <a:ext cx="11268000" cy="432000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לחץ כדי לערוך סגנון כותרת של תבנית בסיס</a:t>
            </a:r>
          </a:p>
        </p:txBody>
      </p:sp>
      <p:cxnSp>
        <p:nvCxnSpPr>
          <p:cNvPr id="21" name="מחבר ישר 20">
            <a:extLst>
              <a:ext uri="{FF2B5EF4-FFF2-40B4-BE49-F238E27FC236}">
                <a16:creationId xmlns:a16="http://schemas.microsoft.com/office/drawing/2014/main" id="{866942A1-894F-4495-BA6E-C479B8E054C5}"/>
              </a:ext>
            </a:extLst>
          </p:cNvPr>
          <p:cNvCxnSpPr>
            <a:cxnSpLocks/>
          </p:cNvCxnSpPr>
          <p:nvPr userDrawn="1"/>
        </p:nvCxnSpPr>
        <p:spPr>
          <a:xfrm flipH="1">
            <a:off x="652462" y="6494825"/>
            <a:ext cx="11123631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75932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קבוצה 22" descr="רקע של עיתון">
            <a:extLst>
              <a:ext uri="{FF2B5EF4-FFF2-40B4-BE49-F238E27FC236}">
                <a16:creationId xmlns:a16="http://schemas.microsoft.com/office/drawing/2014/main" id="{A6B70B2E-858F-47EB-8CDF-75123265EA84}"/>
              </a:ext>
            </a:extLst>
          </p:cNvPr>
          <p:cNvGrpSpPr/>
          <p:nvPr userDrawn="1"/>
        </p:nvGrpSpPr>
        <p:grpSpPr>
          <a:xfrm>
            <a:off x="0" y="79805"/>
            <a:ext cx="12074862" cy="6906587"/>
            <a:chOff x="2733" y="79805"/>
            <a:chExt cx="12074862" cy="6906587"/>
          </a:xfrm>
        </p:grpSpPr>
        <p:sp>
          <p:nvSpPr>
            <p:cNvPr id="24" name="צורה חופשית: צורה 23">
              <a:extLst>
                <a:ext uri="{FF2B5EF4-FFF2-40B4-BE49-F238E27FC236}">
                  <a16:creationId xmlns:a16="http://schemas.microsoft.com/office/drawing/2014/main" id="{C60C9FF3-C246-4074-ABA4-C1A136B7594A}"/>
                </a:ext>
              </a:extLst>
            </p:cNvPr>
            <p:cNvSpPr/>
            <p:nvPr userDrawn="1"/>
          </p:nvSpPr>
          <p:spPr>
            <a:xfrm rot="60000">
              <a:off x="4776910" y="314543"/>
              <a:ext cx="7300685" cy="6607669"/>
            </a:xfrm>
            <a:custGeom>
              <a:avLst/>
              <a:gdLst>
                <a:gd name="connsiteX0" fmla="*/ 0 w 7300685"/>
                <a:gd name="connsiteY0" fmla="*/ 0 h 6607669"/>
                <a:gd name="connsiteX1" fmla="*/ 7300685 w 7300685"/>
                <a:gd name="connsiteY1" fmla="*/ 0 h 6607669"/>
                <a:gd name="connsiteX2" fmla="*/ 7300685 w 7300685"/>
                <a:gd name="connsiteY2" fmla="*/ 6480235 h 6607669"/>
                <a:gd name="connsiteX3" fmla="*/ 0 w 7300685"/>
                <a:gd name="connsiteY3" fmla="*/ 6607669 h 6607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0685" h="6607669">
                  <a:moveTo>
                    <a:pt x="0" y="0"/>
                  </a:moveTo>
                  <a:lnTo>
                    <a:pt x="7300685" y="0"/>
                  </a:lnTo>
                  <a:lnTo>
                    <a:pt x="7300685" y="6480235"/>
                  </a:lnTo>
                  <a:lnTo>
                    <a:pt x="0" y="660766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27000" dist="38100" dir="8100000" algn="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he-IL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" name="צורה חופשית: צורה 24">
              <a:extLst>
                <a:ext uri="{FF2B5EF4-FFF2-40B4-BE49-F238E27FC236}">
                  <a16:creationId xmlns:a16="http://schemas.microsoft.com/office/drawing/2014/main" id="{9C674343-6122-4FFD-864D-CB25AFBEBD9C}"/>
                </a:ext>
              </a:extLst>
            </p:cNvPr>
            <p:cNvSpPr/>
            <p:nvPr userDrawn="1"/>
          </p:nvSpPr>
          <p:spPr>
            <a:xfrm rot="60000">
              <a:off x="4724780" y="162131"/>
              <a:ext cx="7300685" cy="6760092"/>
            </a:xfrm>
            <a:custGeom>
              <a:avLst/>
              <a:gdLst>
                <a:gd name="connsiteX0" fmla="*/ 0 w 7300685"/>
                <a:gd name="connsiteY0" fmla="*/ 0 h 6760092"/>
                <a:gd name="connsiteX1" fmla="*/ 7300685 w 7300685"/>
                <a:gd name="connsiteY1" fmla="*/ 0 h 6760092"/>
                <a:gd name="connsiteX2" fmla="*/ 7300685 w 7300685"/>
                <a:gd name="connsiteY2" fmla="*/ 6632658 h 6760092"/>
                <a:gd name="connsiteX3" fmla="*/ 0 w 7300685"/>
                <a:gd name="connsiteY3" fmla="*/ 6760092 h 6760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0685" h="6760092">
                  <a:moveTo>
                    <a:pt x="0" y="0"/>
                  </a:moveTo>
                  <a:lnTo>
                    <a:pt x="7300685" y="0"/>
                  </a:lnTo>
                  <a:lnTo>
                    <a:pt x="7300685" y="6632658"/>
                  </a:lnTo>
                  <a:lnTo>
                    <a:pt x="0" y="676009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27000" dist="38100" dir="8100000" algn="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he-IL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" name="צורה חופשית: צורה 25">
              <a:extLst>
                <a:ext uri="{FF2B5EF4-FFF2-40B4-BE49-F238E27FC236}">
                  <a16:creationId xmlns:a16="http://schemas.microsoft.com/office/drawing/2014/main" id="{17D7B21F-F8DB-4CAE-A8EB-7331A72CEEA6}"/>
                </a:ext>
              </a:extLst>
            </p:cNvPr>
            <p:cNvSpPr/>
            <p:nvPr userDrawn="1"/>
          </p:nvSpPr>
          <p:spPr>
            <a:xfrm rot="21540000">
              <a:off x="2733" y="79805"/>
              <a:ext cx="12014402" cy="6906587"/>
            </a:xfrm>
            <a:custGeom>
              <a:avLst/>
              <a:gdLst>
                <a:gd name="connsiteX0" fmla="*/ 10610059 w 12014402"/>
                <a:gd name="connsiteY0" fmla="*/ 0 h 6906587"/>
                <a:gd name="connsiteX1" fmla="*/ 12014402 w 12014402"/>
                <a:gd name="connsiteY1" fmla="*/ 24513 h 6906587"/>
                <a:gd name="connsiteX2" fmla="*/ 12014402 w 12014402"/>
                <a:gd name="connsiteY2" fmla="*/ 6906587 h 6906587"/>
                <a:gd name="connsiteX3" fmla="*/ 11702014 w 12014402"/>
                <a:gd name="connsiteY3" fmla="*/ 6906587 h 6906587"/>
                <a:gd name="connsiteX4" fmla="*/ 0 w 12014402"/>
                <a:gd name="connsiteY4" fmla="*/ 6702328 h 6906587"/>
                <a:gd name="connsiteX5" fmla="*/ 0 w 12014402"/>
                <a:gd name="connsiteY5" fmla="*/ 3244271 h 6906587"/>
                <a:gd name="connsiteX6" fmla="*/ 56629 w 12014402"/>
                <a:gd name="connsiteY6" fmla="*/ 0 h 6906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14402" h="6906587">
                  <a:moveTo>
                    <a:pt x="10610059" y="0"/>
                  </a:moveTo>
                  <a:lnTo>
                    <a:pt x="12014402" y="24513"/>
                  </a:lnTo>
                  <a:lnTo>
                    <a:pt x="12014402" y="6906587"/>
                  </a:lnTo>
                  <a:lnTo>
                    <a:pt x="11702014" y="6906587"/>
                  </a:lnTo>
                  <a:lnTo>
                    <a:pt x="0" y="6702328"/>
                  </a:lnTo>
                  <a:lnTo>
                    <a:pt x="0" y="3244271"/>
                  </a:lnTo>
                  <a:lnTo>
                    <a:pt x="56629" y="0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24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  <a:gs pos="79000">
                  <a:schemeClr val="bg1"/>
                </a:gs>
              </a:gsLst>
              <a:lin ang="0" scaled="0"/>
            </a:gradFill>
            <a:ln>
              <a:noFill/>
            </a:ln>
            <a:effectLst>
              <a:outerShdw blurRad="127000" dist="38100" dir="8100000" algn="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he-IL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 flipH="1">
            <a:off x="5352000" y="6514239"/>
            <a:ext cx="6336000" cy="170111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he-IL" noProof="0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 flipH="1">
            <a:off x="358800" y="6314825"/>
            <a:ext cx="360000" cy="360000"/>
          </a:xfrm>
        </p:spPr>
        <p:txBody>
          <a:bodyPr rtlCol="1"/>
          <a:lstStyle>
            <a:lvl1pPr algn="l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26699011-AD31-4C1E-9097-A1CA72DD0DA4}" type="slidenum">
              <a:rPr lang="he-IL" smtClean="0"/>
              <a:pPr/>
              <a:t>‹#›</a:t>
            </a:fld>
            <a:endParaRPr lang="he-IL" dirty="0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420000" y="359999"/>
            <a:ext cx="11268000" cy="432000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לחץ כדי לערוך סגנון כותרת של תבנית בסיס</a:t>
            </a:r>
          </a:p>
        </p:txBody>
      </p:sp>
      <p:cxnSp>
        <p:nvCxnSpPr>
          <p:cNvPr id="27" name="מחבר ישר 26">
            <a:extLst>
              <a:ext uri="{FF2B5EF4-FFF2-40B4-BE49-F238E27FC236}">
                <a16:creationId xmlns:a16="http://schemas.microsoft.com/office/drawing/2014/main" id="{5B70BD8B-9903-4A51-B052-42DC2A99716E}"/>
              </a:ext>
            </a:extLst>
          </p:cNvPr>
          <p:cNvCxnSpPr>
            <a:cxnSpLocks/>
          </p:cNvCxnSpPr>
          <p:nvPr userDrawn="1"/>
        </p:nvCxnSpPr>
        <p:spPr>
          <a:xfrm flipH="1">
            <a:off x="652462" y="6494825"/>
            <a:ext cx="11123631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37897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קבוצה 3" descr="רקע של עיתון">
            <a:extLst>
              <a:ext uri="{FF2B5EF4-FFF2-40B4-BE49-F238E27FC236}">
                <a16:creationId xmlns:a16="http://schemas.microsoft.com/office/drawing/2014/main" id="{BEDE1661-683A-438D-83BD-4DB4447A83E8}"/>
              </a:ext>
            </a:extLst>
          </p:cNvPr>
          <p:cNvGrpSpPr/>
          <p:nvPr userDrawn="1"/>
        </p:nvGrpSpPr>
        <p:grpSpPr>
          <a:xfrm>
            <a:off x="0" y="79805"/>
            <a:ext cx="12074862" cy="6906587"/>
            <a:chOff x="2733" y="79805"/>
            <a:chExt cx="12074862" cy="6906587"/>
          </a:xfrm>
        </p:grpSpPr>
        <p:sp>
          <p:nvSpPr>
            <p:cNvPr id="7" name="צורה חופשית: צורה 6">
              <a:extLst>
                <a:ext uri="{FF2B5EF4-FFF2-40B4-BE49-F238E27FC236}">
                  <a16:creationId xmlns:a16="http://schemas.microsoft.com/office/drawing/2014/main" id="{0EA5B650-A193-4529-BA23-5D07769ECAFE}"/>
                </a:ext>
              </a:extLst>
            </p:cNvPr>
            <p:cNvSpPr/>
            <p:nvPr userDrawn="1"/>
          </p:nvSpPr>
          <p:spPr>
            <a:xfrm rot="60000">
              <a:off x="4776910" y="314543"/>
              <a:ext cx="7300685" cy="6607669"/>
            </a:xfrm>
            <a:custGeom>
              <a:avLst/>
              <a:gdLst>
                <a:gd name="connsiteX0" fmla="*/ 0 w 7300685"/>
                <a:gd name="connsiteY0" fmla="*/ 0 h 6607669"/>
                <a:gd name="connsiteX1" fmla="*/ 7300685 w 7300685"/>
                <a:gd name="connsiteY1" fmla="*/ 0 h 6607669"/>
                <a:gd name="connsiteX2" fmla="*/ 7300685 w 7300685"/>
                <a:gd name="connsiteY2" fmla="*/ 6480235 h 6607669"/>
                <a:gd name="connsiteX3" fmla="*/ 0 w 7300685"/>
                <a:gd name="connsiteY3" fmla="*/ 6607669 h 6607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0685" h="6607669">
                  <a:moveTo>
                    <a:pt x="0" y="0"/>
                  </a:moveTo>
                  <a:lnTo>
                    <a:pt x="7300685" y="0"/>
                  </a:lnTo>
                  <a:lnTo>
                    <a:pt x="7300685" y="6480235"/>
                  </a:lnTo>
                  <a:lnTo>
                    <a:pt x="0" y="660766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27000" dist="38100" dir="8100000" algn="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he-IL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צורה חופשית: צורה 7">
              <a:extLst>
                <a:ext uri="{FF2B5EF4-FFF2-40B4-BE49-F238E27FC236}">
                  <a16:creationId xmlns:a16="http://schemas.microsoft.com/office/drawing/2014/main" id="{10EFDF74-E8ED-43DD-AC3C-77CAE92369E7}"/>
                </a:ext>
              </a:extLst>
            </p:cNvPr>
            <p:cNvSpPr/>
            <p:nvPr userDrawn="1"/>
          </p:nvSpPr>
          <p:spPr>
            <a:xfrm rot="60000">
              <a:off x="4724780" y="162131"/>
              <a:ext cx="7300685" cy="6760092"/>
            </a:xfrm>
            <a:custGeom>
              <a:avLst/>
              <a:gdLst>
                <a:gd name="connsiteX0" fmla="*/ 0 w 7300685"/>
                <a:gd name="connsiteY0" fmla="*/ 0 h 6760092"/>
                <a:gd name="connsiteX1" fmla="*/ 7300685 w 7300685"/>
                <a:gd name="connsiteY1" fmla="*/ 0 h 6760092"/>
                <a:gd name="connsiteX2" fmla="*/ 7300685 w 7300685"/>
                <a:gd name="connsiteY2" fmla="*/ 6632658 h 6760092"/>
                <a:gd name="connsiteX3" fmla="*/ 0 w 7300685"/>
                <a:gd name="connsiteY3" fmla="*/ 6760092 h 6760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0685" h="6760092">
                  <a:moveTo>
                    <a:pt x="0" y="0"/>
                  </a:moveTo>
                  <a:lnTo>
                    <a:pt x="7300685" y="0"/>
                  </a:lnTo>
                  <a:lnTo>
                    <a:pt x="7300685" y="6632658"/>
                  </a:lnTo>
                  <a:lnTo>
                    <a:pt x="0" y="676009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27000" dist="38100" dir="8100000" algn="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he-IL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צורה חופשית: צורה 8">
              <a:extLst>
                <a:ext uri="{FF2B5EF4-FFF2-40B4-BE49-F238E27FC236}">
                  <a16:creationId xmlns:a16="http://schemas.microsoft.com/office/drawing/2014/main" id="{6559D26E-9635-492C-9235-441979CD9762}"/>
                </a:ext>
              </a:extLst>
            </p:cNvPr>
            <p:cNvSpPr/>
            <p:nvPr userDrawn="1"/>
          </p:nvSpPr>
          <p:spPr>
            <a:xfrm rot="21540000">
              <a:off x="2733" y="79805"/>
              <a:ext cx="12014402" cy="6906587"/>
            </a:xfrm>
            <a:custGeom>
              <a:avLst/>
              <a:gdLst>
                <a:gd name="connsiteX0" fmla="*/ 10610059 w 12014402"/>
                <a:gd name="connsiteY0" fmla="*/ 0 h 6906587"/>
                <a:gd name="connsiteX1" fmla="*/ 12014402 w 12014402"/>
                <a:gd name="connsiteY1" fmla="*/ 24513 h 6906587"/>
                <a:gd name="connsiteX2" fmla="*/ 12014402 w 12014402"/>
                <a:gd name="connsiteY2" fmla="*/ 6906587 h 6906587"/>
                <a:gd name="connsiteX3" fmla="*/ 11702014 w 12014402"/>
                <a:gd name="connsiteY3" fmla="*/ 6906587 h 6906587"/>
                <a:gd name="connsiteX4" fmla="*/ 0 w 12014402"/>
                <a:gd name="connsiteY4" fmla="*/ 6702328 h 6906587"/>
                <a:gd name="connsiteX5" fmla="*/ 0 w 12014402"/>
                <a:gd name="connsiteY5" fmla="*/ 3244271 h 6906587"/>
                <a:gd name="connsiteX6" fmla="*/ 56629 w 12014402"/>
                <a:gd name="connsiteY6" fmla="*/ 0 h 6906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14402" h="6906587">
                  <a:moveTo>
                    <a:pt x="10610059" y="0"/>
                  </a:moveTo>
                  <a:lnTo>
                    <a:pt x="12014402" y="24513"/>
                  </a:lnTo>
                  <a:lnTo>
                    <a:pt x="12014402" y="6906587"/>
                  </a:lnTo>
                  <a:lnTo>
                    <a:pt x="11702014" y="6906587"/>
                  </a:lnTo>
                  <a:lnTo>
                    <a:pt x="0" y="6702328"/>
                  </a:lnTo>
                  <a:lnTo>
                    <a:pt x="0" y="3244271"/>
                  </a:lnTo>
                  <a:lnTo>
                    <a:pt x="56629" y="0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24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  <a:gs pos="79000">
                  <a:schemeClr val="bg1"/>
                </a:gs>
              </a:gsLst>
              <a:lin ang="0" scaled="0"/>
            </a:gradFill>
            <a:ln>
              <a:noFill/>
            </a:ln>
            <a:effectLst>
              <a:outerShdw blurRad="127000" dist="38100" dir="8100000" algn="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he-IL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9FBF89E-BDDC-4C9E-8C7C-CEF6EE14AA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 flipH="1">
            <a:off x="5352000" y="6514239"/>
            <a:ext cx="6336000" cy="170111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he-IL" noProof="0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C02BB5C5-E4D9-4F79-A754-DA8A6F1E93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 flipH="1">
            <a:off x="358800" y="6314825"/>
            <a:ext cx="360000" cy="360000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/>
            <a:fld id="{26699011-AD31-4C1E-9097-A1CA72DD0DA4}" type="slidenum">
              <a:rPr lang="he-IL" smtClean="0"/>
              <a:pPr algn="l"/>
              <a:t>‹#›</a:t>
            </a:fld>
            <a:endParaRPr lang="he-IL" dirty="0"/>
          </a:p>
        </p:txBody>
      </p:sp>
      <p:cxnSp>
        <p:nvCxnSpPr>
          <p:cNvPr id="10" name="מחבר ישר 9">
            <a:extLst>
              <a:ext uri="{FF2B5EF4-FFF2-40B4-BE49-F238E27FC236}">
                <a16:creationId xmlns:a16="http://schemas.microsoft.com/office/drawing/2014/main" id="{7F8F2F4B-E815-4803-B0BC-DD7E2B1273FB}"/>
              </a:ext>
            </a:extLst>
          </p:cNvPr>
          <p:cNvCxnSpPr>
            <a:cxnSpLocks/>
          </p:cNvCxnSpPr>
          <p:nvPr userDrawn="1"/>
        </p:nvCxnSpPr>
        <p:spPr>
          <a:xfrm flipH="1">
            <a:off x="652462" y="6494825"/>
            <a:ext cx="11123631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970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תמונות על שער עיתון ובתוכ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קבוצה 72" descr="רקע של עיתון">
            <a:extLst>
              <a:ext uri="{FF2B5EF4-FFF2-40B4-BE49-F238E27FC236}">
                <a16:creationId xmlns:a16="http://schemas.microsoft.com/office/drawing/2014/main" id="{304DB375-DD2E-45CD-9749-6CC5BE3C5697}"/>
              </a:ext>
            </a:extLst>
          </p:cNvPr>
          <p:cNvGrpSpPr/>
          <p:nvPr userDrawn="1"/>
        </p:nvGrpSpPr>
        <p:grpSpPr>
          <a:xfrm flipH="1">
            <a:off x="429173" y="17547"/>
            <a:ext cx="10960313" cy="7016196"/>
            <a:chOff x="802514" y="17547"/>
            <a:chExt cx="10960313" cy="7016196"/>
          </a:xfrm>
        </p:grpSpPr>
        <p:sp>
          <p:nvSpPr>
            <p:cNvPr id="68" name="צורה חופשית: צורה 67">
              <a:extLst>
                <a:ext uri="{FF2B5EF4-FFF2-40B4-BE49-F238E27FC236}">
                  <a16:creationId xmlns:a16="http://schemas.microsoft.com/office/drawing/2014/main" id="{7A943B6F-383D-4428-AB57-3CAB16378D77}"/>
                </a:ext>
              </a:extLst>
            </p:cNvPr>
            <p:cNvSpPr/>
            <p:nvPr userDrawn="1"/>
          </p:nvSpPr>
          <p:spPr>
            <a:xfrm rot="180000">
              <a:off x="5787266" y="249159"/>
              <a:ext cx="5975561" cy="6784584"/>
            </a:xfrm>
            <a:custGeom>
              <a:avLst/>
              <a:gdLst>
                <a:gd name="connsiteX0" fmla="*/ 0 w 5975561"/>
                <a:gd name="connsiteY0" fmla="*/ 0 h 6784584"/>
                <a:gd name="connsiteX1" fmla="*/ 5975560 w 5975561"/>
                <a:gd name="connsiteY1" fmla="*/ 0 h 6784584"/>
                <a:gd name="connsiteX2" fmla="*/ 5975561 w 5975561"/>
                <a:gd name="connsiteY2" fmla="*/ 6471418 h 6784584"/>
                <a:gd name="connsiteX3" fmla="*/ 0 w 5975561"/>
                <a:gd name="connsiteY3" fmla="*/ 6784584 h 6784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75561" h="6784584">
                  <a:moveTo>
                    <a:pt x="0" y="0"/>
                  </a:moveTo>
                  <a:lnTo>
                    <a:pt x="5975560" y="0"/>
                  </a:lnTo>
                  <a:lnTo>
                    <a:pt x="5975561" y="6471418"/>
                  </a:lnTo>
                  <a:lnTo>
                    <a:pt x="0" y="6784584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2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  <a:gs pos="79000">
                  <a:schemeClr val="bg1"/>
                </a:gs>
              </a:gsLst>
              <a:lin ang="0" scaled="0"/>
            </a:gradFill>
            <a:ln>
              <a:noFill/>
            </a:ln>
            <a:effectLst>
              <a:outerShdw blurRad="127000" dist="38100" dir="8100000" algn="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he-IL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2" name="מלבן 51">
              <a:extLst>
                <a:ext uri="{FF2B5EF4-FFF2-40B4-BE49-F238E27FC236}">
                  <a16:creationId xmlns:a16="http://schemas.microsoft.com/office/drawing/2014/main" id="{A8D32C1C-3328-43F6-821C-18463048EF06}"/>
                </a:ext>
              </a:extLst>
            </p:cNvPr>
            <p:cNvSpPr/>
            <p:nvPr userDrawn="1"/>
          </p:nvSpPr>
          <p:spPr>
            <a:xfrm rot="180000">
              <a:off x="7786740" y="554001"/>
              <a:ext cx="3852000" cy="30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he-IL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4" name="צורה חופשית: צורה 53">
              <a:extLst>
                <a:ext uri="{FF2B5EF4-FFF2-40B4-BE49-F238E27FC236}">
                  <a16:creationId xmlns:a16="http://schemas.microsoft.com/office/drawing/2014/main" id="{64FA3D63-A0ED-49E8-A492-4EA737EAE450}"/>
                </a:ext>
              </a:extLst>
            </p:cNvPr>
            <p:cNvSpPr/>
            <p:nvPr/>
          </p:nvSpPr>
          <p:spPr>
            <a:xfrm rot="21540000">
              <a:off x="811571" y="99534"/>
              <a:ext cx="7300685" cy="6839319"/>
            </a:xfrm>
            <a:custGeom>
              <a:avLst/>
              <a:gdLst>
                <a:gd name="connsiteX0" fmla="*/ 7300685 w 7300685"/>
                <a:gd name="connsiteY0" fmla="*/ 0 h 6839319"/>
                <a:gd name="connsiteX1" fmla="*/ 7300685 w 7300685"/>
                <a:gd name="connsiteY1" fmla="*/ 6839319 h 6839319"/>
                <a:gd name="connsiteX2" fmla="*/ 0 w 7300685"/>
                <a:gd name="connsiteY2" fmla="*/ 6711885 h 6839319"/>
                <a:gd name="connsiteX3" fmla="*/ 0 w 7300685"/>
                <a:gd name="connsiteY3" fmla="*/ 0 h 6839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0685" h="6839319">
                  <a:moveTo>
                    <a:pt x="7300685" y="0"/>
                  </a:moveTo>
                  <a:lnTo>
                    <a:pt x="7300685" y="6839319"/>
                  </a:lnTo>
                  <a:lnTo>
                    <a:pt x="0" y="67118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27000" dist="38100" dir="8100000" algn="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he-IL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3" name="צורה חופשית: צורה 52">
              <a:extLst>
                <a:ext uri="{FF2B5EF4-FFF2-40B4-BE49-F238E27FC236}">
                  <a16:creationId xmlns:a16="http://schemas.microsoft.com/office/drawing/2014/main" id="{D2BCCF94-4CDC-417A-948C-AB2D8944B0D9}"/>
                </a:ext>
              </a:extLst>
            </p:cNvPr>
            <p:cNvSpPr/>
            <p:nvPr/>
          </p:nvSpPr>
          <p:spPr>
            <a:xfrm rot="21480000">
              <a:off x="802514" y="17547"/>
              <a:ext cx="7300685" cy="6986600"/>
            </a:xfrm>
            <a:custGeom>
              <a:avLst/>
              <a:gdLst>
                <a:gd name="connsiteX0" fmla="*/ 4214144 w 7300685"/>
                <a:gd name="connsiteY0" fmla="*/ 0 h 6986600"/>
                <a:gd name="connsiteX1" fmla="*/ 7300685 w 7300685"/>
                <a:gd name="connsiteY1" fmla="*/ 107785 h 6986600"/>
                <a:gd name="connsiteX2" fmla="*/ 7300685 w 7300685"/>
                <a:gd name="connsiteY2" fmla="*/ 6986600 h 6986600"/>
                <a:gd name="connsiteX3" fmla="*/ 0 w 7300685"/>
                <a:gd name="connsiteY3" fmla="*/ 6731654 h 6986600"/>
                <a:gd name="connsiteX4" fmla="*/ 0 w 7300685"/>
                <a:gd name="connsiteY4" fmla="*/ 0 h 698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00685" h="6986600">
                  <a:moveTo>
                    <a:pt x="4214144" y="0"/>
                  </a:moveTo>
                  <a:lnTo>
                    <a:pt x="7300685" y="107785"/>
                  </a:lnTo>
                  <a:lnTo>
                    <a:pt x="7300685" y="6986600"/>
                  </a:lnTo>
                  <a:lnTo>
                    <a:pt x="0" y="6731654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2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  <a:gs pos="79000">
                  <a:schemeClr val="bg1"/>
                </a:gs>
              </a:gsLst>
              <a:lin ang="0" scaled="0"/>
            </a:gradFill>
            <a:ln>
              <a:noFill/>
            </a:ln>
            <a:effectLst>
              <a:outerShdw blurRad="127000" dist="38100" dir="8100000" algn="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he-IL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" name="צורה חופשית: צורה 56">
              <a:extLst>
                <a:ext uri="{FF2B5EF4-FFF2-40B4-BE49-F238E27FC236}">
                  <a16:creationId xmlns:a16="http://schemas.microsoft.com/office/drawing/2014/main" id="{BCBB27ED-05D1-489E-BD57-C95DD0A5B737}"/>
                </a:ext>
              </a:extLst>
            </p:cNvPr>
            <p:cNvSpPr/>
            <p:nvPr userDrawn="1"/>
          </p:nvSpPr>
          <p:spPr>
            <a:xfrm rot="21480000">
              <a:off x="1223915" y="1943034"/>
              <a:ext cx="6552000" cy="5047459"/>
            </a:xfrm>
            <a:custGeom>
              <a:avLst/>
              <a:gdLst>
                <a:gd name="connsiteX0" fmla="*/ 6552000 w 6552000"/>
                <a:gd name="connsiteY0" fmla="*/ 0 h 5047459"/>
                <a:gd name="connsiteX1" fmla="*/ 6552000 w 6552000"/>
                <a:gd name="connsiteY1" fmla="*/ 5047459 h 5047459"/>
                <a:gd name="connsiteX2" fmla="*/ 0 w 6552000"/>
                <a:gd name="connsiteY2" fmla="*/ 4818658 h 5047459"/>
                <a:gd name="connsiteX3" fmla="*/ 0 w 6552000"/>
                <a:gd name="connsiteY3" fmla="*/ 0 h 504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52000" h="5047459">
                  <a:moveTo>
                    <a:pt x="6552000" y="0"/>
                  </a:moveTo>
                  <a:lnTo>
                    <a:pt x="6552000" y="5047459"/>
                  </a:lnTo>
                  <a:lnTo>
                    <a:pt x="0" y="48186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he-IL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14" name="מחבר ישר 13">
              <a:extLst>
                <a:ext uri="{FF2B5EF4-FFF2-40B4-BE49-F238E27FC236}">
                  <a16:creationId xmlns:a16="http://schemas.microsoft.com/office/drawing/2014/main" id="{210755BE-626B-47FD-81BB-EF99B3695766}"/>
                </a:ext>
              </a:extLst>
            </p:cNvPr>
            <p:cNvCxnSpPr/>
            <p:nvPr userDrawn="1"/>
          </p:nvCxnSpPr>
          <p:spPr>
            <a:xfrm rot="21480000">
              <a:off x="961418" y="1737052"/>
              <a:ext cx="2712914" cy="0"/>
            </a:xfrm>
            <a:prstGeom prst="line">
              <a:avLst/>
            </a:prstGeom>
            <a:ln>
              <a:solidFill>
                <a:schemeClr val="tx1"/>
              </a:solidFill>
              <a:headEnd type="diamond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מחבר ישר 14">
              <a:extLst>
                <a:ext uri="{FF2B5EF4-FFF2-40B4-BE49-F238E27FC236}">
                  <a16:creationId xmlns:a16="http://schemas.microsoft.com/office/drawing/2014/main" id="{2CE2764F-9956-4002-8E27-D431CF7286BA}"/>
                </a:ext>
              </a:extLst>
            </p:cNvPr>
            <p:cNvCxnSpPr/>
            <p:nvPr userDrawn="1"/>
          </p:nvCxnSpPr>
          <p:spPr>
            <a:xfrm rot="21480000">
              <a:off x="5102446" y="1592444"/>
              <a:ext cx="2712914" cy="0"/>
            </a:xfrm>
            <a:prstGeom prst="line">
              <a:avLst/>
            </a:prstGeom>
            <a:ln>
              <a:solidFill>
                <a:schemeClr val="tx1"/>
              </a:solidFill>
              <a:headEnd type="diamond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מציין מיקום של תמונה 8">
            <a:extLst>
              <a:ext uri="{FF2B5EF4-FFF2-40B4-BE49-F238E27FC236}">
                <a16:creationId xmlns:a16="http://schemas.microsoft.com/office/drawing/2014/main" id="{A6E0E19B-F9EC-450E-8924-5D03944A4E73}"/>
              </a:ext>
            </a:extLst>
          </p:cNvPr>
          <p:cNvSpPr>
            <a:spLocks noGrp="1"/>
          </p:cNvSpPr>
          <p:nvPr userDrawn="1">
            <p:ph type="pic" sz="quarter" idx="20" hasCustomPrompt="1"/>
          </p:nvPr>
        </p:nvSpPr>
        <p:spPr>
          <a:xfrm rot="21420000" flipH="1">
            <a:off x="2219188" y="4316413"/>
            <a:ext cx="1440000" cy="1440000"/>
          </a:xfrm>
          <a:solidFill>
            <a:schemeClr val="bg1">
              <a:lumMod val="95000"/>
            </a:schemeClr>
          </a:solidFill>
          <a:ln w="127000" cap="sq">
            <a:solidFill>
              <a:schemeClr val="bg1"/>
            </a:solidFill>
            <a:miter lim="800000"/>
          </a:ln>
        </p:spPr>
        <p:txBody>
          <a:bodyPr rtlCol="1" anchor="ctr"/>
          <a:lstStyle>
            <a:lvl1pPr marL="0" indent="0" algn="ctr" rtl="1">
              <a:buNone/>
              <a:defRPr sz="12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הוסף או גרור ושחרר תמונה תמונות מרובות</a:t>
            </a:r>
          </a:p>
        </p:txBody>
      </p:sp>
      <p:sp>
        <p:nvSpPr>
          <p:cNvPr id="11" name="מציין מיקום של תמונה 10">
            <a:extLst>
              <a:ext uri="{FF2B5EF4-FFF2-40B4-BE49-F238E27FC236}">
                <a16:creationId xmlns:a16="http://schemas.microsoft.com/office/drawing/2014/main" id="{9ADB903C-D174-43C2-A256-4BCABEF187E4}"/>
              </a:ext>
            </a:extLst>
          </p:cNvPr>
          <p:cNvSpPr>
            <a:spLocks noGrp="1"/>
          </p:cNvSpPr>
          <p:nvPr userDrawn="1">
            <p:ph type="pic" sz="quarter" idx="21" hasCustomPrompt="1"/>
          </p:nvPr>
        </p:nvSpPr>
        <p:spPr>
          <a:xfrm rot="21420000" flipH="1">
            <a:off x="781062" y="3865563"/>
            <a:ext cx="1116000" cy="1116000"/>
          </a:xfrm>
          <a:solidFill>
            <a:schemeClr val="bg1">
              <a:lumMod val="95000"/>
            </a:schemeClr>
          </a:solidFill>
          <a:ln w="127000" cap="sq">
            <a:solidFill>
              <a:schemeClr val="bg1"/>
            </a:solidFill>
            <a:miter lim="800000"/>
          </a:ln>
        </p:spPr>
        <p:txBody>
          <a:bodyPr rtlCol="1" anchor="ctr"/>
          <a:lstStyle>
            <a:lvl1pPr marL="0" indent="0" algn="ctr" rtl="1">
              <a:buNone/>
              <a:defRPr sz="12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הוסף או גרור ושחרר תמונה</a:t>
            </a:r>
          </a:p>
        </p:txBody>
      </p:sp>
      <p:sp>
        <p:nvSpPr>
          <p:cNvPr id="16" name="מציין מיקום של תמונה 15">
            <a:extLst>
              <a:ext uri="{FF2B5EF4-FFF2-40B4-BE49-F238E27FC236}">
                <a16:creationId xmlns:a16="http://schemas.microsoft.com/office/drawing/2014/main" id="{A9D68D87-AC5B-47C0-8498-256D7B8432A8}"/>
              </a:ext>
            </a:extLst>
          </p:cNvPr>
          <p:cNvSpPr>
            <a:spLocks noGrp="1"/>
          </p:cNvSpPr>
          <p:nvPr userDrawn="1">
            <p:ph type="pic" sz="quarter" idx="22" hasCustomPrompt="1"/>
          </p:nvPr>
        </p:nvSpPr>
        <p:spPr>
          <a:xfrm rot="21420000" flipH="1">
            <a:off x="817625" y="5324475"/>
            <a:ext cx="1008000" cy="1008000"/>
          </a:xfrm>
          <a:solidFill>
            <a:schemeClr val="bg1">
              <a:lumMod val="95000"/>
            </a:schemeClr>
          </a:solidFill>
          <a:ln w="127000" cap="sq">
            <a:solidFill>
              <a:schemeClr val="bg1"/>
            </a:solidFill>
            <a:miter lim="800000"/>
          </a:ln>
        </p:spPr>
        <p:txBody>
          <a:bodyPr rtlCol="1" anchor="ctr"/>
          <a:lstStyle>
            <a:lvl1pPr marL="0" indent="0" algn="ctr" rtl="1">
              <a:buNone/>
              <a:defRPr sz="12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הוסף או גרור ושחרר תמונה</a:t>
            </a:r>
          </a:p>
        </p:txBody>
      </p:sp>
      <p:sp>
        <p:nvSpPr>
          <p:cNvPr id="51" name="מציין מיקום טקסט 50">
            <a:extLst>
              <a:ext uri="{FF2B5EF4-FFF2-40B4-BE49-F238E27FC236}">
                <a16:creationId xmlns:a16="http://schemas.microsoft.com/office/drawing/2014/main" id="{F931D65A-67E7-45FE-A562-09DB0DB05253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 rot="21420000" flipH="1">
            <a:off x="2283768" y="3782305"/>
            <a:ext cx="1358622" cy="313930"/>
          </a:xfrm>
        </p:spPr>
        <p:txBody>
          <a:bodyPr rtlCol="1"/>
          <a:lstStyle>
            <a:lvl1pPr marL="0" indent="0" algn="r" rtl="1">
              <a:buNone/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266700" indent="0" algn="r" rtl="1">
              <a:buNone/>
              <a:defRPr/>
            </a:lvl2pPr>
            <a:lvl3pPr marL="542925" indent="0" algn="r" rtl="1">
              <a:buNone/>
              <a:defRPr/>
            </a:lvl3pPr>
            <a:lvl4pPr marL="809625" indent="0" algn="r" rtl="1">
              <a:buNone/>
              <a:defRPr/>
            </a:lvl4pPr>
            <a:lvl5pPr marL="1076325" indent="0" algn="r" rtl="1">
              <a:buNone/>
              <a:defRPr/>
            </a:lvl5pPr>
          </a:lstStyle>
          <a:p>
            <a:pPr lvl="0" rtl="1"/>
            <a:r>
              <a:rPr lang="he-IL" noProof="0"/>
              <a:t>מקם את כיתוב התמונה שלך כאן</a:t>
            </a:r>
          </a:p>
        </p:txBody>
      </p:sp>
      <p:cxnSp>
        <p:nvCxnSpPr>
          <p:cNvPr id="20" name="מחבר ישר 19">
            <a:extLst>
              <a:ext uri="{FF2B5EF4-FFF2-40B4-BE49-F238E27FC236}">
                <a16:creationId xmlns:a16="http://schemas.microsoft.com/office/drawing/2014/main" id="{213D3B13-4F6A-48BE-8477-3BD765F2246F}"/>
              </a:ext>
            </a:extLst>
          </p:cNvPr>
          <p:cNvCxnSpPr>
            <a:cxnSpLocks/>
          </p:cNvCxnSpPr>
          <p:nvPr userDrawn="1"/>
        </p:nvCxnSpPr>
        <p:spPr>
          <a:xfrm rot="120000" flipH="1">
            <a:off x="10155025" y="591790"/>
            <a:ext cx="0" cy="9216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מחבר ישר 20">
            <a:extLst>
              <a:ext uri="{FF2B5EF4-FFF2-40B4-BE49-F238E27FC236}">
                <a16:creationId xmlns:a16="http://schemas.microsoft.com/office/drawing/2014/main" id="{F2284C1B-8602-4E0C-B66F-E679F55292FB}"/>
              </a:ext>
            </a:extLst>
          </p:cNvPr>
          <p:cNvCxnSpPr>
            <a:cxnSpLocks/>
          </p:cNvCxnSpPr>
          <p:nvPr userDrawn="1"/>
        </p:nvCxnSpPr>
        <p:spPr>
          <a:xfrm rot="120000" flipH="1">
            <a:off x="5500638" y="429256"/>
            <a:ext cx="0" cy="920897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מציין מיקום של תמונה 57">
            <a:extLst>
              <a:ext uri="{FF2B5EF4-FFF2-40B4-BE49-F238E27FC236}">
                <a16:creationId xmlns:a16="http://schemas.microsoft.com/office/drawing/2014/main" id="{66ACBC8E-31E4-49FA-9FA0-65C7CF597CA9}"/>
              </a:ext>
            </a:extLst>
          </p:cNvPr>
          <p:cNvSpPr>
            <a:spLocks noGrp="1"/>
          </p:cNvSpPr>
          <p:nvPr userDrawn="1">
            <p:ph type="pic" sz="quarter" idx="18" hasCustomPrompt="1"/>
          </p:nvPr>
        </p:nvSpPr>
        <p:spPr>
          <a:xfrm rot="120000" flipH="1">
            <a:off x="4591361" y="2122951"/>
            <a:ext cx="6192000" cy="4861203"/>
          </a:xfrm>
          <a:custGeom>
            <a:avLst/>
            <a:gdLst>
              <a:gd name="connsiteX0" fmla="*/ 6192000 w 6192000"/>
              <a:gd name="connsiteY0" fmla="*/ 0 h 4861203"/>
              <a:gd name="connsiteX1" fmla="*/ 6192000 w 6192000"/>
              <a:gd name="connsiteY1" fmla="*/ 4861203 h 4861203"/>
              <a:gd name="connsiteX2" fmla="*/ 0 w 6192000"/>
              <a:gd name="connsiteY2" fmla="*/ 4644974 h 4861203"/>
              <a:gd name="connsiteX3" fmla="*/ 0 w 6192000"/>
              <a:gd name="connsiteY3" fmla="*/ 0 h 4861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92000" h="4861203">
                <a:moveTo>
                  <a:pt x="6192000" y="0"/>
                </a:moveTo>
                <a:lnTo>
                  <a:pt x="6192000" y="4861203"/>
                </a:lnTo>
                <a:lnTo>
                  <a:pt x="0" y="464497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0" cap="sq">
            <a:noFill/>
            <a:miter lim="800000"/>
          </a:ln>
        </p:spPr>
        <p:txBody>
          <a:bodyPr wrap="square" rtlCol="1" anchor="ctr">
            <a:noAutofit/>
          </a:bodyPr>
          <a:lstStyle>
            <a:lvl1pPr marL="0" indent="0" algn="ctr" rtl="1">
              <a:buNone/>
              <a:defRPr sz="12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הוסף או גרור ושחרר תמונה</a:t>
            </a:r>
          </a:p>
        </p:txBody>
      </p:sp>
      <p:sp>
        <p:nvSpPr>
          <p:cNvPr id="41" name="מציין מיקום טקסט 40">
            <a:extLst>
              <a:ext uri="{FF2B5EF4-FFF2-40B4-BE49-F238E27FC236}">
                <a16:creationId xmlns:a16="http://schemas.microsoft.com/office/drawing/2014/main" id="{B9F88CA1-FF67-4493-92A4-72AD8F0E30F6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 rot="120000" flipH="1">
            <a:off x="7129096" y="1571399"/>
            <a:ext cx="1329892" cy="219075"/>
          </a:xfrm>
        </p:spPr>
        <p:txBody>
          <a:bodyPr rtlCol="1" anchor="ctr"/>
          <a:lstStyle>
            <a:lvl1pPr marL="0" indent="0" algn="ctr" rtl="1">
              <a:buNone/>
              <a:defRPr sz="12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266700" indent="0" algn="ctr" rtl="1">
              <a:buNone/>
              <a:defRPr/>
            </a:lvl2pPr>
            <a:lvl3pPr marL="542925" indent="0" algn="ctr" rtl="1">
              <a:buNone/>
              <a:defRPr/>
            </a:lvl3pPr>
            <a:lvl4pPr marL="809625" indent="0" algn="ctr" rtl="1">
              <a:buNone/>
              <a:defRPr/>
            </a:lvl4pPr>
            <a:lvl5pPr marL="1076325" indent="0" algn="ctr" rtl="1">
              <a:buNone/>
              <a:defRPr/>
            </a:lvl5pPr>
          </a:lstStyle>
          <a:p>
            <a:pPr lvl="0" rtl="1"/>
            <a:r>
              <a:rPr lang="he-IL" noProof="0"/>
              <a:t>תאריך</a:t>
            </a:r>
          </a:p>
        </p:txBody>
      </p:sp>
      <p:sp>
        <p:nvSpPr>
          <p:cNvPr id="37" name="מציין מיקום טקסט 36">
            <a:extLst>
              <a:ext uri="{FF2B5EF4-FFF2-40B4-BE49-F238E27FC236}">
                <a16:creationId xmlns:a16="http://schemas.microsoft.com/office/drawing/2014/main" id="{95AE3D1C-ADE1-42E6-881B-3B2123640C70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 rot="120000" flipH="1">
            <a:off x="10237951" y="609879"/>
            <a:ext cx="1024538" cy="867599"/>
          </a:xfrm>
          <a:ln w="44450" cmpd="dbl">
            <a:solidFill>
              <a:schemeClr val="bg1">
                <a:lumMod val="85000"/>
              </a:schemeClr>
            </a:solidFill>
          </a:ln>
        </p:spPr>
        <p:txBody>
          <a:bodyPr rtlCol="1" anchor="ctr"/>
          <a:lstStyle>
            <a:lvl1pPr marL="0" indent="0" algn="ctr" rtl="1">
              <a:buNone/>
              <a:defRPr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266700" indent="0" algn="ctr" rtl="1">
              <a:buNone/>
              <a:defRPr/>
            </a:lvl2pPr>
            <a:lvl3pPr marL="542925" indent="0" algn="ctr" rtl="1">
              <a:buNone/>
              <a:defRPr/>
            </a:lvl3pPr>
            <a:lvl4pPr marL="809625" indent="0" algn="ctr" rtl="1">
              <a:buNone/>
              <a:defRPr/>
            </a:lvl4pPr>
            <a:lvl5pPr marL="1076325" indent="0" algn="ctr" rtl="1">
              <a:buNone/>
              <a:defRPr/>
            </a:lvl5pPr>
          </a:lstStyle>
          <a:p>
            <a:pPr lvl="0" rtl="1"/>
            <a:r>
              <a:rPr lang="he-IL" noProof="0"/>
              <a:t>הערה שמאלית</a:t>
            </a:r>
          </a:p>
        </p:txBody>
      </p:sp>
      <p:sp>
        <p:nvSpPr>
          <p:cNvPr id="39" name="מציין מיקום טקסט 38">
            <a:extLst>
              <a:ext uri="{FF2B5EF4-FFF2-40B4-BE49-F238E27FC236}">
                <a16:creationId xmlns:a16="http://schemas.microsoft.com/office/drawing/2014/main" id="{1BDF8071-3156-4037-BA7C-C1191CCDD63A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 rot="120000" flipH="1">
            <a:off x="4387236" y="408180"/>
            <a:ext cx="1024535" cy="975582"/>
          </a:xfrm>
        </p:spPr>
        <p:txBody>
          <a:bodyPr rtlCol="1"/>
          <a:lstStyle>
            <a:lvl1pPr marL="0" indent="0" algn="l" rtl="1">
              <a:buNone/>
              <a:defRPr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266700" indent="0" algn="ctr" rtl="1">
              <a:buNone/>
              <a:defRPr/>
            </a:lvl2pPr>
            <a:lvl3pPr marL="542925" indent="0" algn="ctr" rtl="1">
              <a:buNone/>
              <a:defRPr/>
            </a:lvl3pPr>
            <a:lvl4pPr marL="809625" indent="0" algn="ctr" rtl="1">
              <a:buNone/>
              <a:defRPr/>
            </a:lvl4pPr>
            <a:lvl5pPr marL="1076325" indent="0" algn="ctr" rtl="1">
              <a:buNone/>
              <a:defRPr/>
            </a:lvl5pPr>
          </a:lstStyle>
          <a:p>
            <a:pPr lvl="0" rtl="1"/>
            <a:r>
              <a:rPr lang="he-IL" noProof="0" dirty="0"/>
              <a:t>הערה ימנית</a:t>
            </a:r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E29D506E-0E44-4A2C-B6C5-B16A23A59AC1}"/>
              </a:ext>
            </a:extLst>
          </p:cNvPr>
          <p:cNvSpPr txBox="1"/>
          <p:nvPr userDrawn="1"/>
        </p:nvSpPr>
        <p:spPr>
          <a:xfrm rot="120000" flipH="1">
            <a:off x="6241494" y="143196"/>
            <a:ext cx="2910319" cy="276999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1">
            <a:spAutoFit/>
          </a:bodyPr>
          <a:lstStyle/>
          <a:p>
            <a:pPr algn="ctr" rtl="1"/>
            <a:r>
              <a:rPr lang="he-IL" noProof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חגיגת הפרישה של:</a:t>
            </a:r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>
          <a:xfrm flipH="1">
            <a:off x="358800" y="6314825"/>
            <a:ext cx="360000" cy="360000"/>
          </a:xfrm>
        </p:spPr>
        <p:txBody>
          <a:bodyPr rtlCol="1"/>
          <a:lstStyle>
            <a:lvl1pPr algn="l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26699011-AD31-4C1E-9097-A1CA72DD0DA4}" type="slidenum">
              <a:rPr lang="he-IL" smtClean="0"/>
              <a:pPr/>
              <a:t>‹#›</a:t>
            </a:fld>
            <a:endParaRPr lang="he-IL" dirty="0"/>
          </a:p>
        </p:txBody>
      </p:sp>
      <p:sp>
        <p:nvSpPr>
          <p:cNvPr id="33" name="מציין מיקום טקסט 32">
            <a:extLst>
              <a:ext uri="{FF2B5EF4-FFF2-40B4-BE49-F238E27FC236}">
                <a16:creationId xmlns:a16="http://schemas.microsoft.com/office/drawing/2014/main" id="{70DCAE40-70AE-47C6-99EB-7E5B06FB017C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 rot="120000" flipH="1">
            <a:off x="6241494" y="142000"/>
            <a:ext cx="2910319" cy="271521"/>
          </a:xfrm>
          <a:solidFill>
            <a:schemeClr val="tx1"/>
          </a:solidFill>
        </p:spPr>
        <p:txBody>
          <a:bodyPr rtlCol="1" anchor="ctr"/>
          <a:lstStyle>
            <a:lvl1pPr marL="0" indent="0" algn="ctr" rtl="1">
              <a:buNone/>
              <a:defRPr sz="1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266700" indent="0" algn="ctr" rtl="1">
              <a:buNone/>
              <a:defRPr/>
            </a:lvl2pPr>
            <a:lvl3pPr marL="542925" indent="0" algn="ctr" rtl="1">
              <a:buNone/>
              <a:defRPr/>
            </a:lvl3pPr>
            <a:lvl4pPr marL="809625" indent="0" algn="ctr" rtl="1">
              <a:buNone/>
              <a:defRPr/>
            </a:lvl4pPr>
            <a:lvl5pPr marL="1076325" indent="0" algn="ctr" rtl="1">
              <a:buNone/>
              <a:defRPr/>
            </a:lvl5pPr>
          </a:lstStyle>
          <a:p>
            <a:pPr lvl="0" rtl="1"/>
            <a:r>
              <a:rPr lang="he-IL" noProof="0"/>
              <a:t>כותרת משנה</a:t>
            </a:r>
          </a:p>
        </p:txBody>
      </p:sp>
      <p:sp>
        <p:nvSpPr>
          <p:cNvPr id="43" name="מציין מיקום טקסט 42">
            <a:extLst>
              <a:ext uri="{FF2B5EF4-FFF2-40B4-BE49-F238E27FC236}">
                <a16:creationId xmlns:a16="http://schemas.microsoft.com/office/drawing/2014/main" id="{484EC088-D3A5-44A0-8058-421399618A96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 rot="120000" flipH="1">
            <a:off x="4677061" y="5526041"/>
            <a:ext cx="2385879" cy="900000"/>
          </a:xfrm>
          <a:solidFill>
            <a:schemeClr val="bg1"/>
          </a:solidFill>
        </p:spPr>
        <p:txBody>
          <a:bodyPr lIns="72000" rIns="0" rtlCol="1" anchor="ctr"/>
          <a:lstStyle>
            <a:lvl1pPr marL="0" indent="0" algn="l" rtl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None/>
              <a:defRPr sz="3200" b="1" spc="-1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266700" indent="0" algn="ctr" rtl="1">
              <a:buNone/>
              <a:defRPr/>
            </a:lvl2pPr>
            <a:lvl3pPr marL="542925" indent="0" algn="ctr" rtl="1">
              <a:buNone/>
              <a:defRPr/>
            </a:lvl3pPr>
            <a:lvl4pPr marL="809625" indent="0" algn="ctr" rtl="1">
              <a:buNone/>
              <a:defRPr/>
            </a:lvl4pPr>
            <a:lvl5pPr marL="1076325" indent="0" algn="ctr" rtl="1">
              <a:buNone/>
              <a:defRPr/>
            </a:lvl5pPr>
          </a:lstStyle>
          <a:p>
            <a:pPr lvl="0" rtl="1"/>
            <a:r>
              <a:rPr lang="he-IL" noProof="0" dirty="0"/>
              <a:t>כותרת</a:t>
            </a:r>
          </a:p>
        </p:txBody>
      </p:sp>
      <p:sp>
        <p:nvSpPr>
          <p:cNvPr id="64" name="מציין מיקום של תמונה 63">
            <a:extLst>
              <a:ext uri="{FF2B5EF4-FFF2-40B4-BE49-F238E27FC236}">
                <a16:creationId xmlns:a16="http://schemas.microsoft.com/office/drawing/2014/main" id="{884405B5-1519-4F54-AE22-BEF35819413C}"/>
              </a:ext>
            </a:extLst>
          </p:cNvPr>
          <p:cNvSpPr>
            <a:spLocks noGrp="1"/>
          </p:cNvSpPr>
          <p:nvPr userDrawn="1">
            <p:ph type="pic" sz="quarter" idx="19" hasCustomPrompt="1"/>
          </p:nvPr>
        </p:nvSpPr>
        <p:spPr>
          <a:xfrm rot="21420000" flipH="1">
            <a:off x="733108" y="728336"/>
            <a:ext cx="3468570" cy="2669189"/>
          </a:xfrm>
          <a:custGeom>
            <a:avLst/>
            <a:gdLst>
              <a:gd name="connsiteX0" fmla="*/ 0 w 3468570"/>
              <a:gd name="connsiteY0" fmla="*/ 0 h 2669189"/>
              <a:gd name="connsiteX1" fmla="*/ 3468570 w 3468570"/>
              <a:gd name="connsiteY1" fmla="*/ 5189 h 2669189"/>
              <a:gd name="connsiteX2" fmla="*/ 3468570 w 3468570"/>
              <a:gd name="connsiteY2" fmla="*/ 2669189 h 2669189"/>
              <a:gd name="connsiteX3" fmla="*/ 186648 w 3468570"/>
              <a:gd name="connsiteY3" fmla="*/ 2669189 h 2669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8570" h="2669189">
                <a:moveTo>
                  <a:pt x="0" y="0"/>
                </a:moveTo>
                <a:lnTo>
                  <a:pt x="3468570" y="5189"/>
                </a:lnTo>
                <a:lnTo>
                  <a:pt x="3468570" y="2669189"/>
                </a:lnTo>
                <a:lnTo>
                  <a:pt x="186648" y="266918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1" anchor="ctr">
            <a:noAutofit/>
          </a:bodyPr>
          <a:lstStyle>
            <a:lvl1pPr marL="0" indent="0" algn="ctr" rtl="1">
              <a:buNone/>
              <a:defRPr sz="12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הוסף או גרור ושחרר תמונה תמונות מרובות</a:t>
            </a:r>
          </a:p>
        </p:txBody>
      </p:sp>
      <p:sp>
        <p:nvSpPr>
          <p:cNvPr id="18" name="מציין מיקום טקסט 17">
            <a:extLst>
              <a:ext uri="{FF2B5EF4-FFF2-40B4-BE49-F238E27FC236}">
                <a16:creationId xmlns:a16="http://schemas.microsoft.com/office/drawing/2014/main" id="{FF0B981B-5176-4B62-A05B-FE0A6EBEE49F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 flipH="1">
            <a:off x="718758" y="898916"/>
            <a:ext cx="1764343" cy="527050"/>
          </a:xfrm>
          <a:solidFill>
            <a:schemeClr val="bg1"/>
          </a:solidFill>
        </p:spPr>
        <p:txBody>
          <a:bodyPr lIns="108000" rIns="0" rtlCol="1" anchor="ctr"/>
          <a:lstStyle>
            <a:lvl1pPr marL="0" indent="0" algn="l" rtl="1">
              <a:buFont typeface="Arial" panose="020B0604020202020204" pitchFamily="34" charset="0"/>
              <a:buNone/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he-IL" noProof="0" dirty="0"/>
              <a:t>כיתוב בלבן</a:t>
            </a:r>
          </a:p>
        </p:txBody>
      </p:sp>
      <p:sp>
        <p:nvSpPr>
          <p:cNvPr id="69" name="מציין מיקום של כותרת תחתונה 68">
            <a:extLst>
              <a:ext uri="{FF2B5EF4-FFF2-40B4-BE49-F238E27FC236}">
                <a16:creationId xmlns:a16="http://schemas.microsoft.com/office/drawing/2014/main" id="{C6D9D84D-DFA1-4C17-BF4D-2EDFCFFD8761}"/>
              </a:ext>
            </a:extLst>
          </p:cNvPr>
          <p:cNvSpPr>
            <a:spLocks noGrp="1"/>
          </p:cNvSpPr>
          <p:nvPr userDrawn="1">
            <p:ph type="ftr" sz="quarter" idx="25"/>
          </p:nvPr>
        </p:nvSpPr>
        <p:spPr>
          <a:xfrm flipH="1">
            <a:off x="5352000" y="6514239"/>
            <a:ext cx="6336000" cy="170111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he-IL" noProof="0"/>
          </a:p>
        </p:txBody>
      </p:sp>
      <p:sp>
        <p:nvSpPr>
          <p:cNvPr id="28" name="כותרת 1">
            <a:extLst>
              <a:ext uri="{FF2B5EF4-FFF2-40B4-BE49-F238E27FC236}">
                <a16:creationId xmlns:a16="http://schemas.microsoft.com/office/drawing/2014/main" id="{A5BDD57B-3019-43C3-8FE8-6BCE41A1A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20000" flipH="1">
            <a:off x="5593120" y="440787"/>
            <a:ext cx="4504112" cy="1083858"/>
          </a:xfrm>
        </p:spPr>
        <p:txBody>
          <a:bodyPr vert="horz" lIns="0" tIns="180000" rIns="0" bIns="0" rtlCol="1" anchor="ctr">
            <a:noAutofit/>
          </a:bodyPr>
          <a:lstStyle>
            <a:lvl1pPr algn="ctr" rtl="1">
              <a:defRPr lang="en-US" sz="4800" cap="all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lvl="0" indent="0" algn="ctr" rtl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</a:pPr>
            <a:r>
              <a:rPr lang="he-IL" noProof="0"/>
              <a:t>לחץ כדי לערוך סגנון כותרת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2470296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קבוצה 6" descr="רקע של עיתון">
            <a:extLst>
              <a:ext uri="{FF2B5EF4-FFF2-40B4-BE49-F238E27FC236}">
                <a16:creationId xmlns:a16="http://schemas.microsoft.com/office/drawing/2014/main" id="{BB067597-C9CD-474B-AEAE-249F9B7149A1}"/>
              </a:ext>
            </a:extLst>
          </p:cNvPr>
          <p:cNvGrpSpPr/>
          <p:nvPr userDrawn="1"/>
        </p:nvGrpSpPr>
        <p:grpSpPr>
          <a:xfrm flipH="1">
            <a:off x="114405" y="38675"/>
            <a:ext cx="12077235" cy="6883557"/>
            <a:chOff x="360" y="38675"/>
            <a:chExt cx="12077235" cy="6883557"/>
          </a:xfrm>
        </p:grpSpPr>
        <p:sp>
          <p:nvSpPr>
            <p:cNvPr id="11" name="צורה חופשית: צורה 10">
              <a:extLst>
                <a:ext uri="{FF2B5EF4-FFF2-40B4-BE49-F238E27FC236}">
                  <a16:creationId xmlns:a16="http://schemas.microsoft.com/office/drawing/2014/main" id="{A7FE997A-6C34-4A33-A1B2-2C9E366936A7}"/>
                </a:ext>
              </a:extLst>
            </p:cNvPr>
            <p:cNvSpPr/>
            <p:nvPr userDrawn="1"/>
          </p:nvSpPr>
          <p:spPr>
            <a:xfrm rot="60000">
              <a:off x="4776910" y="314543"/>
              <a:ext cx="7300685" cy="6607669"/>
            </a:xfrm>
            <a:custGeom>
              <a:avLst/>
              <a:gdLst>
                <a:gd name="connsiteX0" fmla="*/ 0 w 7300685"/>
                <a:gd name="connsiteY0" fmla="*/ 0 h 6607669"/>
                <a:gd name="connsiteX1" fmla="*/ 7300685 w 7300685"/>
                <a:gd name="connsiteY1" fmla="*/ 0 h 6607669"/>
                <a:gd name="connsiteX2" fmla="*/ 7300685 w 7300685"/>
                <a:gd name="connsiteY2" fmla="*/ 6480235 h 6607669"/>
                <a:gd name="connsiteX3" fmla="*/ 0 w 7300685"/>
                <a:gd name="connsiteY3" fmla="*/ 6607669 h 6607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0685" h="6607669">
                  <a:moveTo>
                    <a:pt x="0" y="0"/>
                  </a:moveTo>
                  <a:lnTo>
                    <a:pt x="7300685" y="0"/>
                  </a:lnTo>
                  <a:lnTo>
                    <a:pt x="7300685" y="6480235"/>
                  </a:lnTo>
                  <a:lnTo>
                    <a:pt x="0" y="660766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27000" dist="38100" dir="8100000" algn="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he-IL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צורה חופשית: צורה 11">
              <a:extLst>
                <a:ext uri="{FF2B5EF4-FFF2-40B4-BE49-F238E27FC236}">
                  <a16:creationId xmlns:a16="http://schemas.microsoft.com/office/drawing/2014/main" id="{6C0CA178-EB0C-4CF1-A899-B27091D1C63F}"/>
                </a:ext>
              </a:extLst>
            </p:cNvPr>
            <p:cNvSpPr/>
            <p:nvPr userDrawn="1"/>
          </p:nvSpPr>
          <p:spPr>
            <a:xfrm rot="60000">
              <a:off x="4724780" y="162131"/>
              <a:ext cx="7300685" cy="6760092"/>
            </a:xfrm>
            <a:custGeom>
              <a:avLst/>
              <a:gdLst>
                <a:gd name="connsiteX0" fmla="*/ 0 w 7300685"/>
                <a:gd name="connsiteY0" fmla="*/ 0 h 6760092"/>
                <a:gd name="connsiteX1" fmla="*/ 7300685 w 7300685"/>
                <a:gd name="connsiteY1" fmla="*/ 0 h 6760092"/>
                <a:gd name="connsiteX2" fmla="*/ 7300685 w 7300685"/>
                <a:gd name="connsiteY2" fmla="*/ 6632658 h 6760092"/>
                <a:gd name="connsiteX3" fmla="*/ 0 w 7300685"/>
                <a:gd name="connsiteY3" fmla="*/ 6760092 h 6760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0685" h="6760092">
                  <a:moveTo>
                    <a:pt x="0" y="0"/>
                  </a:moveTo>
                  <a:lnTo>
                    <a:pt x="7300685" y="0"/>
                  </a:lnTo>
                  <a:lnTo>
                    <a:pt x="7300685" y="6632658"/>
                  </a:lnTo>
                  <a:lnTo>
                    <a:pt x="0" y="676009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27000" dist="38100" dir="8100000" algn="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he-IL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" name="צורה חופשית: צורה 12">
              <a:extLst>
                <a:ext uri="{FF2B5EF4-FFF2-40B4-BE49-F238E27FC236}">
                  <a16:creationId xmlns:a16="http://schemas.microsoft.com/office/drawing/2014/main" id="{25112C6D-158C-41AB-B70D-596A1611F0DC}"/>
                </a:ext>
              </a:extLst>
            </p:cNvPr>
            <p:cNvSpPr/>
            <p:nvPr/>
          </p:nvSpPr>
          <p:spPr>
            <a:xfrm rot="21540000">
              <a:off x="4715890" y="38675"/>
              <a:ext cx="7300685" cy="6883557"/>
            </a:xfrm>
            <a:custGeom>
              <a:avLst/>
              <a:gdLst>
                <a:gd name="connsiteX0" fmla="*/ 5896346 w 7300685"/>
                <a:gd name="connsiteY0" fmla="*/ 0 h 6883557"/>
                <a:gd name="connsiteX1" fmla="*/ 7300685 w 7300685"/>
                <a:gd name="connsiteY1" fmla="*/ 24513 h 6883557"/>
                <a:gd name="connsiteX2" fmla="*/ 7300685 w 7300685"/>
                <a:gd name="connsiteY2" fmla="*/ 6883557 h 6883557"/>
                <a:gd name="connsiteX3" fmla="*/ 0 w 7300685"/>
                <a:gd name="connsiteY3" fmla="*/ 6756124 h 6883557"/>
                <a:gd name="connsiteX4" fmla="*/ 1 w 7300685"/>
                <a:gd name="connsiteY4" fmla="*/ 0 h 6883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00685" h="6883557">
                  <a:moveTo>
                    <a:pt x="5896346" y="0"/>
                  </a:moveTo>
                  <a:lnTo>
                    <a:pt x="7300685" y="24513"/>
                  </a:lnTo>
                  <a:lnTo>
                    <a:pt x="7300685" y="6883557"/>
                  </a:lnTo>
                  <a:lnTo>
                    <a:pt x="0" y="6756124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24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  <a:gs pos="79000">
                  <a:schemeClr val="bg1"/>
                </a:gs>
              </a:gsLst>
              <a:lin ang="0" scaled="0"/>
            </a:gradFill>
            <a:ln>
              <a:noFill/>
            </a:ln>
            <a:effectLst>
              <a:outerShdw blurRad="127000" dist="38100" dir="8100000" algn="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he-IL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" name="צורה חופשית: צורה 13">
              <a:extLst>
                <a:ext uri="{FF2B5EF4-FFF2-40B4-BE49-F238E27FC236}">
                  <a16:creationId xmlns:a16="http://schemas.microsoft.com/office/drawing/2014/main" id="{2F4909EB-9441-4D1A-AC60-88B845FF612C}"/>
                </a:ext>
              </a:extLst>
            </p:cNvPr>
            <p:cNvSpPr/>
            <p:nvPr/>
          </p:nvSpPr>
          <p:spPr>
            <a:xfrm rot="21540000" flipH="1">
              <a:off x="360" y="143572"/>
              <a:ext cx="4711487" cy="6756056"/>
            </a:xfrm>
            <a:custGeom>
              <a:avLst/>
              <a:gdLst>
                <a:gd name="connsiteX0" fmla="*/ 0 w 4711487"/>
                <a:gd name="connsiteY0" fmla="*/ 0 h 6756056"/>
                <a:gd name="connsiteX1" fmla="*/ 0 w 4711487"/>
                <a:gd name="connsiteY1" fmla="*/ 6756056 h 6756056"/>
                <a:gd name="connsiteX2" fmla="*/ 4711487 w 4711487"/>
                <a:gd name="connsiteY2" fmla="*/ 6673817 h 6756056"/>
                <a:gd name="connsiteX3" fmla="*/ 4711487 w 4711487"/>
                <a:gd name="connsiteY3" fmla="*/ 3336819 h 6756056"/>
                <a:gd name="connsiteX4" fmla="*/ 4653242 w 4711487"/>
                <a:gd name="connsiteY4" fmla="*/ 0 h 6756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11487" h="6756056">
                  <a:moveTo>
                    <a:pt x="0" y="0"/>
                  </a:moveTo>
                  <a:lnTo>
                    <a:pt x="0" y="6756056"/>
                  </a:lnTo>
                  <a:lnTo>
                    <a:pt x="4711487" y="6673817"/>
                  </a:lnTo>
                  <a:lnTo>
                    <a:pt x="4711487" y="3336819"/>
                  </a:lnTo>
                  <a:lnTo>
                    <a:pt x="4653242" y="0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22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  <a:gs pos="79000">
                  <a:schemeClr val="bg1"/>
                </a:gs>
              </a:gsLst>
              <a:lin ang="0" scaled="0"/>
            </a:gradFill>
            <a:ln>
              <a:noFill/>
            </a:ln>
            <a:effectLst>
              <a:outerShdw blurRad="127000" dist="38100" dir="8100000" algn="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he-IL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87B8423A-8ECB-46CC-AA96-AFD30DF27259}"/>
              </a:ext>
            </a:extLst>
          </p:cNvPr>
          <p:cNvSpPr>
            <a:spLocks noGrp="1"/>
          </p:cNvSpPr>
          <p:nvPr>
            <p:ph idx="1"/>
          </p:nvPr>
        </p:nvSpPr>
        <p:spPr>
          <a:xfrm flipH="1">
            <a:off x="492000" y="359999"/>
            <a:ext cx="6660000" cy="5760000"/>
          </a:xfrm>
          <a:solidFill>
            <a:schemeClr val="bg1"/>
          </a:solidFill>
        </p:spPr>
        <p:txBody>
          <a:bodyPr lIns="180000" tIns="180000" rIns="180000" bIns="180000" numCol="1" spcCol="0" rtlCol="1"/>
          <a:lstStyle>
            <a:lvl1pPr algn="r" rtl="1">
              <a:defRPr sz="2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algn="r" rtl="1"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algn="r" rtl="1"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algn="r" rtl="1"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algn="r" rtl="1">
              <a:defRPr sz="2000"/>
            </a:lvl6pPr>
            <a:lvl7pPr algn="r" rtl="1">
              <a:defRPr sz="2000"/>
            </a:lvl7pPr>
            <a:lvl8pPr algn="r" rtl="1">
              <a:defRPr sz="2000"/>
            </a:lvl8pPr>
            <a:lvl9pPr algn="r" rtl="1">
              <a:defRPr sz="2000"/>
            </a:lvl9pPr>
          </a:lstStyle>
          <a:p>
            <a:pPr lvl="0" rtl="1"/>
            <a:r>
              <a:rPr lang="he-IL" noProof="0"/>
              <a:t>לחץ כדי לערוך סגנונות טקסט של תבנית בסיס</a:t>
            </a:r>
          </a:p>
          <a:p>
            <a:pPr lvl="1" rtl="1"/>
            <a:r>
              <a:rPr lang="he-IL" noProof="0"/>
              <a:t>רמה שנייה</a:t>
            </a:r>
          </a:p>
          <a:p>
            <a:pPr lvl="2" rtl="1"/>
            <a:r>
              <a:rPr lang="he-IL" noProof="0"/>
              <a:t>רמה שלישית</a:t>
            </a:r>
          </a:p>
          <a:p>
            <a:pPr lvl="3" rtl="1"/>
            <a:r>
              <a:rPr lang="he-IL" noProof="0"/>
              <a:t>רמה רביעית</a:t>
            </a:r>
          </a:p>
          <a:p>
            <a:pPr lvl="4" rtl="1"/>
            <a:r>
              <a:rPr lang="he-IL" noProof="0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0CA8C527-C631-42AF-94C4-70728E2450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 flipH="1">
            <a:off x="7800000" y="3960000"/>
            <a:ext cx="4032000" cy="468000"/>
          </a:xfrm>
          <a:solidFill>
            <a:schemeClr val="tx1"/>
          </a:solidFill>
        </p:spPr>
        <p:txBody>
          <a:bodyPr vert="horz" lIns="0" tIns="108000" rIns="108000" bIns="0" rtlCol="1">
            <a:noAutofit/>
          </a:bodyPr>
          <a:lstStyle>
            <a:lvl1pPr marL="0" indent="0" algn="r" rtl="1">
              <a:buNone/>
              <a:defRPr lang="en-US" sz="16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228600" lvl="0" indent="-228600" rtl="1"/>
            <a:r>
              <a:rPr lang="he-IL" noProof="0"/>
              <a:t>לחץ כדי לערוך סגנונות טקסט של תבנית בסיס</a:t>
            </a:r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C5119114-FB5C-449C-B51B-64A5B0EFD2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 flipH="1">
            <a:off x="5352000" y="6514239"/>
            <a:ext cx="6336000" cy="170111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he-IL" noProof="0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43E4491C-CE89-49F6-834D-FE8C3A15ED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 flipH="1">
            <a:off x="358800" y="6314825"/>
            <a:ext cx="360000" cy="360000"/>
          </a:xfrm>
        </p:spPr>
        <p:txBody>
          <a:bodyPr rtlCol="1"/>
          <a:lstStyle>
            <a:lvl1pPr algn="l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26699011-AD31-4C1E-9097-A1CA72DD0DA4}" type="slidenum">
              <a:rPr lang="he-IL" smtClean="0"/>
              <a:pPr/>
              <a:t>‹#›</a:t>
            </a:fld>
            <a:endParaRPr lang="he-IL" dirty="0"/>
          </a:p>
        </p:txBody>
      </p:sp>
      <p:sp>
        <p:nvSpPr>
          <p:cNvPr id="10" name="כותרת 9">
            <a:extLst>
              <a:ext uri="{FF2B5EF4-FFF2-40B4-BE49-F238E27FC236}">
                <a16:creationId xmlns:a16="http://schemas.microsoft.com/office/drawing/2014/main" id="{7674D4AD-4133-4DB9-B1FD-CF7D8D1B5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7800000" y="359999"/>
            <a:ext cx="4032000" cy="3400227"/>
          </a:xfrm>
        </p:spPr>
        <p:txBody>
          <a:bodyPr rtlCol="1" anchor="b"/>
          <a:lstStyle>
            <a:lvl1pPr algn="r" rtl="1">
              <a:defRPr sz="4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לחץ כדי לערוך סגנון כותרת של תבנית בסיס</a:t>
            </a:r>
          </a:p>
        </p:txBody>
      </p:sp>
      <p:cxnSp>
        <p:nvCxnSpPr>
          <p:cNvPr id="15" name="מחבר ישר 14">
            <a:extLst>
              <a:ext uri="{FF2B5EF4-FFF2-40B4-BE49-F238E27FC236}">
                <a16:creationId xmlns:a16="http://schemas.microsoft.com/office/drawing/2014/main" id="{28698C4C-2D00-4206-980A-D8AA3E6E9BBB}"/>
              </a:ext>
            </a:extLst>
          </p:cNvPr>
          <p:cNvCxnSpPr>
            <a:cxnSpLocks/>
          </p:cNvCxnSpPr>
          <p:nvPr userDrawn="1"/>
        </p:nvCxnSpPr>
        <p:spPr>
          <a:xfrm flipH="1">
            <a:off x="652462" y="6494825"/>
            <a:ext cx="11123631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77807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קבוצה 6" descr="רקע של עיתון">
            <a:extLst>
              <a:ext uri="{FF2B5EF4-FFF2-40B4-BE49-F238E27FC236}">
                <a16:creationId xmlns:a16="http://schemas.microsoft.com/office/drawing/2014/main" id="{6CAF53DE-D153-4E9B-B0EA-769177FCC417}"/>
              </a:ext>
            </a:extLst>
          </p:cNvPr>
          <p:cNvGrpSpPr/>
          <p:nvPr userDrawn="1"/>
        </p:nvGrpSpPr>
        <p:grpSpPr>
          <a:xfrm flipH="1">
            <a:off x="114405" y="38675"/>
            <a:ext cx="12077235" cy="6883557"/>
            <a:chOff x="360" y="38675"/>
            <a:chExt cx="12077235" cy="6883557"/>
          </a:xfrm>
        </p:grpSpPr>
        <p:sp>
          <p:nvSpPr>
            <p:cNvPr id="10" name="צורה חופשית: צורה 9">
              <a:extLst>
                <a:ext uri="{FF2B5EF4-FFF2-40B4-BE49-F238E27FC236}">
                  <a16:creationId xmlns:a16="http://schemas.microsoft.com/office/drawing/2014/main" id="{F7AA1633-5175-47D4-8F07-492ED68E6D67}"/>
                </a:ext>
              </a:extLst>
            </p:cNvPr>
            <p:cNvSpPr/>
            <p:nvPr userDrawn="1"/>
          </p:nvSpPr>
          <p:spPr>
            <a:xfrm rot="60000">
              <a:off x="4776910" y="314543"/>
              <a:ext cx="7300685" cy="6607669"/>
            </a:xfrm>
            <a:custGeom>
              <a:avLst/>
              <a:gdLst>
                <a:gd name="connsiteX0" fmla="*/ 0 w 7300685"/>
                <a:gd name="connsiteY0" fmla="*/ 0 h 6607669"/>
                <a:gd name="connsiteX1" fmla="*/ 7300685 w 7300685"/>
                <a:gd name="connsiteY1" fmla="*/ 0 h 6607669"/>
                <a:gd name="connsiteX2" fmla="*/ 7300685 w 7300685"/>
                <a:gd name="connsiteY2" fmla="*/ 6480235 h 6607669"/>
                <a:gd name="connsiteX3" fmla="*/ 0 w 7300685"/>
                <a:gd name="connsiteY3" fmla="*/ 6607669 h 6607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0685" h="6607669">
                  <a:moveTo>
                    <a:pt x="0" y="0"/>
                  </a:moveTo>
                  <a:lnTo>
                    <a:pt x="7300685" y="0"/>
                  </a:lnTo>
                  <a:lnTo>
                    <a:pt x="7300685" y="6480235"/>
                  </a:lnTo>
                  <a:lnTo>
                    <a:pt x="0" y="660766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27000" dist="38100" dir="8100000" algn="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he-IL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צורה חופשית: צורה 11">
              <a:extLst>
                <a:ext uri="{FF2B5EF4-FFF2-40B4-BE49-F238E27FC236}">
                  <a16:creationId xmlns:a16="http://schemas.microsoft.com/office/drawing/2014/main" id="{E22F16A1-ECDC-4CBF-9C20-209C0C22B745}"/>
                </a:ext>
              </a:extLst>
            </p:cNvPr>
            <p:cNvSpPr/>
            <p:nvPr userDrawn="1"/>
          </p:nvSpPr>
          <p:spPr>
            <a:xfrm rot="60000">
              <a:off x="4724780" y="162131"/>
              <a:ext cx="7300685" cy="6760092"/>
            </a:xfrm>
            <a:custGeom>
              <a:avLst/>
              <a:gdLst>
                <a:gd name="connsiteX0" fmla="*/ 0 w 7300685"/>
                <a:gd name="connsiteY0" fmla="*/ 0 h 6760092"/>
                <a:gd name="connsiteX1" fmla="*/ 7300685 w 7300685"/>
                <a:gd name="connsiteY1" fmla="*/ 0 h 6760092"/>
                <a:gd name="connsiteX2" fmla="*/ 7300685 w 7300685"/>
                <a:gd name="connsiteY2" fmla="*/ 6632658 h 6760092"/>
                <a:gd name="connsiteX3" fmla="*/ 0 w 7300685"/>
                <a:gd name="connsiteY3" fmla="*/ 6760092 h 6760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0685" h="6760092">
                  <a:moveTo>
                    <a:pt x="0" y="0"/>
                  </a:moveTo>
                  <a:lnTo>
                    <a:pt x="7300685" y="0"/>
                  </a:lnTo>
                  <a:lnTo>
                    <a:pt x="7300685" y="6632658"/>
                  </a:lnTo>
                  <a:lnTo>
                    <a:pt x="0" y="676009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27000" dist="38100" dir="8100000" algn="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he-IL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" name="צורה חופשית: צורה 12">
              <a:extLst>
                <a:ext uri="{FF2B5EF4-FFF2-40B4-BE49-F238E27FC236}">
                  <a16:creationId xmlns:a16="http://schemas.microsoft.com/office/drawing/2014/main" id="{E70CA807-E834-4357-B79C-8E49440D6F71}"/>
                </a:ext>
              </a:extLst>
            </p:cNvPr>
            <p:cNvSpPr/>
            <p:nvPr/>
          </p:nvSpPr>
          <p:spPr>
            <a:xfrm rot="21540000">
              <a:off x="4715890" y="38675"/>
              <a:ext cx="7300685" cy="6883557"/>
            </a:xfrm>
            <a:custGeom>
              <a:avLst/>
              <a:gdLst>
                <a:gd name="connsiteX0" fmla="*/ 5896346 w 7300685"/>
                <a:gd name="connsiteY0" fmla="*/ 0 h 6883557"/>
                <a:gd name="connsiteX1" fmla="*/ 7300685 w 7300685"/>
                <a:gd name="connsiteY1" fmla="*/ 24513 h 6883557"/>
                <a:gd name="connsiteX2" fmla="*/ 7300685 w 7300685"/>
                <a:gd name="connsiteY2" fmla="*/ 6883557 h 6883557"/>
                <a:gd name="connsiteX3" fmla="*/ 0 w 7300685"/>
                <a:gd name="connsiteY3" fmla="*/ 6756124 h 6883557"/>
                <a:gd name="connsiteX4" fmla="*/ 1 w 7300685"/>
                <a:gd name="connsiteY4" fmla="*/ 0 h 6883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00685" h="6883557">
                  <a:moveTo>
                    <a:pt x="5896346" y="0"/>
                  </a:moveTo>
                  <a:lnTo>
                    <a:pt x="7300685" y="24513"/>
                  </a:lnTo>
                  <a:lnTo>
                    <a:pt x="7300685" y="6883557"/>
                  </a:lnTo>
                  <a:lnTo>
                    <a:pt x="0" y="6756124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24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  <a:gs pos="79000">
                  <a:schemeClr val="bg1"/>
                </a:gs>
              </a:gsLst>
              <a:lin ang="0" scaled="0"/>
            </a:gradFill>
            <a:ln>
              <a:noFill/>
            </a:ln>
            <a:effectLst>
              <a:outerShdw blurRad="127000" dist="38100" dir="8100000" algn="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he-IL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" name="צורה חופשית: צורה 13">
              <a:extLst>
                <a:ext uri="{FF2B5EF4-FFF2-40B4-BE49-F238E27FC236}">
                  <a16:creationId xmlns:a16="http://schemas.microsoft.com/office/drawing/2014/main" id="{8B1705C9-6489-4D54-BBF5-A48BBE0C0E6B}"/>
                </a:ext>
              </a:extLst>
            </p:cNvPr>
            <p:cNvSpPr/>
            <p:nvPr/>
          </p:nvSpPr>
          <p:spPr>
            <a:xfrm rot="21540000" flipH="1">
              <a:off x="360" y="143572"/>
              <a:ext cx="4711487" cy="6756056"/>
            </a:xfrm>
            <a:custGeom>
              <a:avLst/>
              <a:gdLst>
                <a:gd name="connsiteX0" fmla="*/ 0 w 4711487"/>
                <a:gd name="connsiteY0" fmla="*/ 0 h 6756056"/>
                <a:gd name="connsiteX1" fmla="*/ 0 w 4711487"/>
                <a:gd name="connsiteY1" fmla="*/ 6756056 h 6756056"/>
                <a:gd name="connsiteX2" fmla="*/ 4711487 w 4711487"/>
                <a:gd name="connsiteY2" fmla="*/ 6673817 h 6756056"/>
                <a:gd name="connsiteX3" fmla="*/ 4711487 w 4711487"/>
                <a:gd name="connsiteY3" fmla="*/ 3336819 h 6756056"/>
                <a:gd name="connsiteX4" fmla="*/ 4653242 w 4711487"/>
                <a:gd name="connsiteY4" fmla="*/ 0 h 6756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11487" h="6756056">
                  <a:moveTo>
                    <a:pt x="0" y="0"/>
                  </a:moveTo>
                  <a:lnTo>
                    <a:pt x="0" y="6756056"/>
                  </a:lnTo>
                  <a:lnTo>
                    <a:pt x="4711487" y="6673817"/>
                  </a:lnTo>
                  <a:lnTo>
                    <a:pt x="4711487" y="3336819"/>
                  </a:lnTo>
                  <a:lnTo>
                    <a:pt x="4653242" y="0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22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  <a:gs pos="79000">
                  <a:schemeClr val="bg1"/>
                </a:gs>
              </a:gsLst>
              <a:lin ang="0" scaled="0"/>
            </a:gradFill>
            <a:ln>
              <a:noFill/>
            </a:ln>
            <a:effectLst>
              <a:outerShdw blurRad="127000" dist="38100" dir="8100000" algn="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he-IL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" name="מציין מיקום של תמונה 2" descr="מציין מיקום של תמונה">
            <a:extLst>
              <a:ext uri="{FF2B5EF4-FFF2-40B4-BE49-F238E27FC236}">
                <a16:creationId xmlns:a16="http://schemas.microsoft.com/office/drawing/2014/main" id="{6E51F880-E841-47CE-8E64-B0D1C6EF00F8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 flipH="1">
            <a:off x="557614" y="416747"/>
            <a:ext cx="6528771" cy="5646505"/>
          </a:xfrm>
          <a:solidFill>
            <a:schemeClr val="bg1">
              <a:lumMod val="95000"/>
            </a:schemeClr>
          </a:solidFill>
          <a:ln w="127000" cap="sq">
            <a:solidFill>
              <a:schemeClr val="bg1"/>
            </a:solidFill>
            <a:miter lim="800000"/>
          </a:ln>
        </p:spPr>
        <p:txBody>
          <a:bodyPr rtlCol="1" anchor="ctr"/>
          <a:lstStyle>
            <a:lvl1pPr marL="0" indent="0" algn="ctr" rtl="1">
              <a:buNone/>
              <a:defRPr sz="12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r" rtl="1">
              <a:buNone/>
              <a:defRPr sz="2800"/>
            </a:lvl2pPr>
            <a:lvl3pPr marL="914400" indent="0" algn="r" rtl="1">
              <a:buNone/>
              <a:defRPr sz="2400"/>
            </a:lvl3pPr>
            <a:lvl4pPr marL="1371600" indent="0" algn="r" rtl="1">
              <a:buNone/>
              <a:defRPr sz="2000"/>
            </a:lvl4pPr>
            <a:lvl5pPr marL="1828800" indent="0" algn="r" rtl="1">
              <a:buNone/>
              <a:defRPr sz="2000"/>
            </a:lvl5pPr>
            <a:lvl6pPr marL="2286000" indent="0" algn="r" rtl="1">
              <a:buNone/>
              <a:defRPr sz="2000"/>
            </a:lvl6pPr>
            <a:lvl7pPr marL="2743200" indent="0" algn="r" rtl="1">
              <a:buNone/>
              <a:defRPr sz="2000"/>
            </a:lvl7pPr>
            <a:lvl8pPr marL="3200400" indent="0" algn="r" rtl="1">
              <a:buNone/>
              <a:defRPr sz="2000"/>
            </a:lvl8pPr>
            <a:lvl9pPr marL="3657600" indent="0" algn="r" rtl="1">
              <a:buNone/>
              <a:defRPr sz="2000"/>
            </a:lvl9pPr>
          </a:lstStyle>
          <a:p>
            <a:pPr rtl="1"/>
            <a:r>
              <a:rPr lang="he-IL" noProof="0"/>
              <a:t>הוסף או גרור ושחרר את התמונה שלך</a:t>
            </a: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82207D3A-6D77-4068-8652-5FE1DE2DB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7800000" y="359998"/>
            <a:ext cx="4032000" cy="3400228"/>
          </a:xfrm>
        </p:spPr>
        <p:txBody>
          <a:bodyPr rtlCol="1" anchor="b"/>
          <a:lstStyle>
            <a:lvl1pPr algn="r" rtl="1">
              <a:defRPr sz="4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לחץ כדי לערוך סגנון כותרת של תבנית בסיס</a:t>
            </a:r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6902A1F4-BF96-48B0-BB35-FD94F947F7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 flipH="1">
            <a:off x="5352000" y="6514239"/>
            <a:ext cx="6336000" cy="170111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he-IL" noProof="0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AAD99FF2-7CC6-4D3E-BB0B-E9AA1764C1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 flipH="1">
            <a:off x="358800" y="6314825"/>
            <a:ext cx="360000" cy="360000"/>
          </a:xfrm>
        </p:spPr>
        <p:txBody>
          <a:bodyPr rtlCol="1"/>
          <a:lstStyle>
            <a:lvl1pPr algn="l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26699011-AD31-4C1E-9097-A1CA72DD0DA4}" type="slidenum">
              <a:rPr lang="he-IL" smtClean="0"/>
              <a:pPr/>
              <a:t>‹#›</a:t>
            </a:fld>
            <a:endParaRPr lang="he-IL" dirty="0"/>
          </a:p>
        </p:txBody>
      </p:sp>
      <p:cxnSp>
        <p:nvCxnSpPr>
          <p:cNvPr id="15" name="מחבר ישר 14">
            <a:extLst>
              <a:ext uri="{FF2B5EF4-FFF2-40B4-BE49-F238E27FC236}">
                <a16:creationId xmlns:a16="http://schemas.microsoft.com/office/drawing/2014/main" id="{4BE96E5E-C4DE-4560-A052-9776FF736697}"/>
              </a:ext>
            </a:extLst>
          </p:cNvPr>
          <p:cNvCxnSpPr>
            <a:cxnSpLocks/>
          </p:cNvCxnSpPr>
          <p:nvPr userDrawn="1"/>
        </p:nvCxnSpPr>
        <p:spPr>
          <a:xfrm flipH="1">
            <a:off x="652462" y="6494825"/>
            <a:ext cx="11123631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מציין מיקום טקסט 3">
            <a:extLst>
              <a:ext uri="{FF2B5EF4-FFF2-40B4-BE49-F238E27FC236}">
                <a16:creationId xmlns:a16="http://schemas.microsoft.com/office/drawing/2014/main" id="{112AB8A8-193A-4295-93EE-7ACABBA7A8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 flipH="1">
            <a:off x="7800000" y="3960000"/>
            <a:ext cx="4032000" cy="468000"/>
          </a:xfrm>
          <a:solidFill>
            <a:schemeClr val="tx1"/>
          </a:solidFill>
        </p:spPr>
        <p:txBody>
          <a:bodyPr vert="horz" lIns="0" tIns="108000" rIns="108000" bIns="0" rtlCol="1">
            <a:noAutofit/>
          </a:bodyPr>
          <a:lstStyle>
            <a:lvl1pPr marL="0" indent="0" algn="r" rtl="1">
              <a:buNone/>
              <a:defRPr lang="en-US" sz="16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228600" lvl="0" indent="-228600" rtl="1"/>
            <a:r>
              <a:rPr lang="he-IL" noProof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2850143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תמונות על עמוד שלם ועל 2/3 עמו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קבוצה 42" descr="רקע של עיתון">
            <a:extLst>
              <a:ext uri="{FF2B5EF4-FFF2-40B4-BE49-F238E27FC236}">
                <a16:creationId xmlns:a16="http://schemas.microsoft.com/office/drawing/2014/main" id="{ABC72AAC-DE2E-4CBB-AEE0-5C76F5A936B1}"/>
              </a:ext>
            </a:extLst>
          </p:cNvPr>
          <p:cNvGrpSpPr/>
          <p:nvPr userDrawn="1"/>
        </p:nvGrpSpPr>
        <p:grpSpPr>
          <a:xfrm flipH="1">
            <a:off x="114405" y="38675"/>
            <a:ext cx="12077235" cy="6883557"/>
            <a:chOff x="360" y="38675"/>
            <a:chExt cx="12077235" cy="6883557"/>
          </a:xfrm>
        </p:grpSpPr>
        <p:sp>
          <p:nvSpPr>
            <p:cNvPr id="9" name="צורה חופשית: צורה 8">
              <a:extLst>
                <a:ext uri="{FF2B5EF4-FFF2-40B4-BE49-F238E27FC236}">
                  <a16:creationId xmlns:a16="http://schemas.microsoft.com/office/drawing/2014/main" id="{312DCC2C-0F19-4DB7-8B12-89B627719C6E}"/>
                </a:ext>
              </a:extLst>
            </p:cNvPr>
            <p:cNvSpPr/>
            <p:nvPr userDrawn="1"/>
          </p:nvSpPr>
          <p:spPr>
            <a:xfrm rot="60000">
              <a:off x="4776910" y="314543"/>
              <a:ext cx="7300685" cy="6607669"/>
            </a:xfrm>
            <a:custGeom>
              <a:avLst/>
              <a:gdLst>
                <a:gd name="connsiteX0" fmla="*/ 0 w 7300685"/>
                <a:gd name="connsiteY0" fmla="*/ 0 h 6607669"/>
                <a:gd name="connsiteX1" fmla="*/ 7300685 w 7300685"/>
                <a:gd name="connsiteY1" fmla="*/ 0 h 6607669"/>
                <a:gd name="connsiteX2" fmla="*/ 7300685 w 7300685"/>
                <a:gd name="connsiteY2" fmla="*/ 6480235 h 6607669"/>
                <a:gd name="connsiteX3" fmla="*/ 0 w 7300685"/>
                <a:gd name="connsiteY3" fmla="*/ 6607669 h 6607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0685" h="6607669">
                  <a:moveTo>
                    <a:pt x="0" y="0"/>
                  </a:moveTo>
                  <a:lnTo>
                    <a:pt x="7300685" y="0"/>
                  </a:lnTo>
                  <a:lnTo>
                    <a:pt x="7300685" y="6480235"/>
                  </a:lnTo>
                  <a:lnTo>
                    <a:pt x="0" y="660766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27000" dist="38100" dir="8100000" algn="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he-IL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צורה חופשית: צורה 9">
              <a:extLst>
                <a:ext uri="{FF2B5EF4-FFF2-40B4-BE49-F238E27FC236}">
                  <a16:creationId xmlns:a16="http://schemas.microsoft.com/office/drawing/2014/main" id="{5DAA851C-C5C2-4973-AC5C-FE1B00422627}"/>
                </a:ext>
              </a:extLst>
            </p:cNvPr>
            <p:cNvSpPr/>
            <p:nvPr userDrawn="1"/>
          </p:nvSpPr>
          <p:spPr>
            <a:xfrm rot="60000">
              <a:off x="4724780" y="162131"/>
              <a:ext cx="7300685" cy="6760092"/>
            </a:xfrm>
            <a:custGeom>
              <a:avLst/>
              <a:gdLst>
                <a:gd name="connsiteX0" fmla="*/ 0 w 7300685"/>
                <a:gd name="connsiteY0" fmla="*/ 0 h 6760092"/>
                <a:gd name="connsiteX1" fmla="*/ 7300685 w 7300685"/>
                <a:gd name="connsiteY1" fmla="*/ 0 h 6760092"/>
                <a:gd name="connsiteX2" fmla="*/ 7300685 w 7300685"/>
                <a:gd name="connsiteY2" fmla="*/ 6632658 h 6760092"/>
                <a:gd name="connsiteX3" fmla="*/ 0 w 7300685"/>
                <a:gd name="connsiteY3" fmla="*/ 6760092 h 6760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0685" h="6760092">
                  <a:moveTo>
                    <a:pt x="0" y="0"/>
                  </a:moveTo>
                  <a:lnTo>
                    <a:pt x="7300685" y="0"/>
                  </a:lnTo>
                  <a:lnTo>
                    <a:pt x="7300685" y="6632658"/>
                  </a:lnTo>
                  <a:lnTo>
                    <a:pt x="0" y="676009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27000" dist="38100" dir="8100000" algn="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he-IL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7" name="צורה חופשית: צורה 36">
              <a:extLst>
                <a:ext uri="{FF2B5EF4-FFF2-40B4-BE49-F238E27FC236}">
                  <a16:creationId xmlns:a16="http://schemas.microsoft.com/office/drawing/2014/main" id="{6E757A28-EFAA-4A63-9381-81488B6A92E1}"/>
                </a:ext>
              </a:extLst>
            </p:cNvPr>
            <p:cNvSpPr/>
            <p:nvPr/>
          </p:nvSpPr>
          <p:spPr>
            <a:xfrm rot="21540000">
              <a:off x="4715890" y="38675"/>
              <a:ext cx="7300685" cy="6883557"/>
            </a:xfrm>
            <a:custGeom>
              <a:avLst/>
              <a:gdLst>
                <a:gd name="connsiteX0" fmla="*/ 5896346 w 7300685"/>
                <a:gd name="connsiteY0" fmla="*/ 0 h 6883557"/>
                <a:gd name="connsiteX1" fmla="*/ 7300685 w 7300685"/>
                <a:gd name="connsiteY1" fmla="*/ 24513 h 6883557"/>
                <a:gd name="connsiteX2" fmla="*/ 7300685 w 7300685"/>
                <a:gd name="connsiteY2" fmla="*/ 6883557 h 6883557"/>
                <a:gd name="connsiteX3" fmla="*/ 0 w 7300685"/>
                <a:gd name="connsiteY3" fmla="*/ 6756124 h 6883557"/>
                <a:gd name="connsiteX4" fmla="*/ 1 w 7300685"/>
                <a:gd name="connsiteY4" fmla="*/ 0 h 6883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00685" h="6883557">
                  <a:moveTo>
                    <a:pt x="5896346" y="0"/>
                  </a:moveTo>
                  <a:lnTo>
                    <a:pt x="7300685" y="24513"/>
                  </a:lnTo>
                  <a:lnTo>
                    <a:pt x="7300685" y="6883557"/>
                  </a:lnTo>
                  <a:lnTo>
                    <a:pt x="0" y="6756124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24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  <a:gs pos="79000">
                  <a:schemeClr val="bg1"/>
                </a:gs>
              </a:gsLst>
              <a:lin ang="0" scaled="0"/>
            </a:gradFill>
            <a:ln>
              <a:noFill/>
            </a:ln>
            <a:effectLst>
              <a:outerShdw blurRad="127000" dist="38100" dir="8100000" algn="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he-IL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6" name="צורה חופשית: צורה 35">
              <a:extLst>
                <a:ext uri="{FF2B5EF4-FFF2-40B4-BE49-F238E27FC236}">
                  <a16:creationId xmlns:a16="http://schemas.microsoft.com/office/drawing/2014/main" id="{38FA93A1-6B01-4A04-A983-8EDA53F102DF}"/>
                </a:ext>
              </a:extLst>
            </p:cNvPr>
            <p:cNvSpPr/>
            <p:nvPr/>
          </p:nvSpPr>
          <p:spPr>
            <a:xfrm rot="21540000" flipH="1">
              <a:off x="360" y="143572"/>
              <a:ext cx="4711487" cy="6756056"/>
            </a:xfrm>
            <a:custGeom>
              <a:avLst/>
              <a:gdLst>
                <a:gd name="connsiteX0" fmla="*/ 0 w 4711487"/>
                <a:gd name="connsiteY0" fmla="*/ 0 h 6756056"/>
                <a:gd name="connsiteX1" fmla="*/ 0 w 4711487"/>
                <a:gd name="connsiteY1" fmla="*/ 6756056 h 6756056"/>
                <a:gd name="connsiteX2" fmla="*/ 4711487 w 4711487"/>
                <a:gd name="connsiteY2" fmla="*/ 6673817 h 6756056"/>
                <a:gd name="connsiteX3" fmla="*/ 4711487 w 4711487"/>
                <a:gd name="connsiteY3" fmla="*/ 3336819 h 6756056"/>
                <a:gd name="connsiteX4" fmla="*/ 4653242 w 4711487"/>
                <a:gd name="connsiteY4" fmla="*/ 0 h 6756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11487" h="6756056">
                  <a:moveTo>
                    <a:pt x="0" y="0"/>
                  </a:moveTo>
                  <a:lnTo>
                    <a:pt x="0" y="6756056"/>
                  </a:lnTo>
                  <a:lnTo>
                    <a:pt x="4711487" y="6673817"/>
                  </a:lnTo>
                  <a:lnTo>
                    <a:pt x="4711487" y="3336819"/>
                  </a:lnTo>
                  <a:lnTo>
                    <a:pt x="4653242" y="0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22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  <a:gs pos="79000">
                  <a:schemeClr val="bg1"/>
                </a:gs>
              </a:gsLst>
              <a:lin ang="0" scaled="0"/>
            </a:gradFill>
            <a:ln>
              <a:noFill/>
            </a:ln>
            <a:effectLst>
              <a:outerShdw blurRad="127000" dist="38100" dir="8100000" algn="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he-IL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4" name="מציין מיקום של תמונה 23">
            <a:extLst>
              <a:ext uri="{FF2B5EF4-FFF2-40B4-BE49-F238E27FC236}">
                <a16:creationId xmlns:a16="http://schemas.microsoft.com/office/drawing/2014/main" id="{6B80F177-3A0B-41C0-A556-74DE9357E22A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 rot="300000" flipH="1">
            <a:off x="4271385" y="336517"/>
            <a:ext cx="2808000" cy="2124000"/>
          </a:xfrm>
          <a:solidFill>
            <a:schemeClr val="bg1">
              <a:lumMod val="95000"/>
            </a:schemeClr>
          </a:solidFill>
          <a:ln w="127000" cap="sq">
            <a:solidFill>
              <a:schemeClr val="bg1"/>
            </a:solidFill>
            <a:miter lim="800000"/>
          </a:ln>
        </p:spPr>
        <p:txBody>
          <a:bodyPr rtlCol="1" anchor="ctr"/>
          <a:lstStyle>
            <a:lvl1pPr marL="0" indent="0" algn="ctr" rtl="1">
              <a:buNone/>
              <a:defRPr sz="12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הוסף או גרור ושחרר תמונה תמונות מרובות</a:t>
            </a:r>
          </a:p>
        </p:txBody>
      </p:sp>
      <p:sp>
        <p:nvSpPr>
          <p:cNvPr id="26" name="מציין מיקום של תמונה 25">
            <a:extLst>
              <a:ext uri="{FF2B5EF4-FFF2-40B4-BE49-F238E27FC236}">
                <a16:creationId xmlns:a16="http://schemas.microsoft.com/office/drawing/2014/main" id="{F5302AF8-D8AB-4CA8-905F-FC7E1EB5E04A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 rot="21180000" flipH="1">
            <a:off x="922312" y="381380"/>
            <a:ext cx="2808000" cy="2124000"/>
          </a:xfrm>
          <a:solidFill>
            <a:schemeClr val="bg1">
              <a:lumMod val="95000"/>
            </a:schemeClr>
          </a:solidFill>
          <a:ln w="127000" cap="sq">
            <a:solidFill>
              <a:schemeClr val="bg1"/>
            </a:solidFill>
            <a:miter lim="800000"/>
          </a:ln>
        </p:spPr>
        <p:txBody>
          <a:bodyPr rtlCol="1" anchor="ctr"/>
          <a:lstStyle>
            <a:lvl1pPr marL="0" indent="0" algn="ctr" rtl="1">
              <a:buNone/>
              <a:defRPr sz="12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הוסף או גרור ושחרר תמונה תמונות מרובות</a:t>
            </a:r>
          </a:p>
        </p:txBody>
      </p:sp>
      <p:sp>
        <p:nvSpPr>
          <p:cNvPr id="28" name="מציין מיקום של תמונה 27">
            <a:extLst>
              <a:ext uri="{FF2B5EF4-FFF2-40B4-BE49-F238E27FC236}">
                <a16:creationId xmlns:a16="http://schemas.microsoft.com/office/drawing/2014/main" id="{A0823979-627B-4773-9E25-32B5A11CCF21}"/>
              </a:ext>
            </a:extLst>
          </p:cNvPr>
          <p:cNvSpPr>
            <a:spLocks noGrp="1"/>
          </p:cNvSpPr>
          <p:nvPr userDrawn="1">
            <p:ph type="pic" sz="quarter" idx="15" hasCustomPrompt="1"/>
          </p:nvPr>
        </p:nvSpPr>
        <p:spPr>
          <a:xfrm rot="21300000" flipH="1">
            <a:off x="877351" y="2733655"/>
            <a:ext cx="4608000" cy="3456000"/>
          </a:xfrm>
          <a:solidFill>
            <a:schemeClr val="bg1">
              <a:lumMod val="95000"/>
            </a:schemeClr>
          </a:solidFill>
          <a:ln w="127000" cap="sq">
            <a:solidFill>
              <a:schemeClr val="bg1"/>
            </a:solidFill>
            <a:miter lim="800000"/>
          </a:ln>
        </p:spPr>
        <p:txBody>
          <a:bodyPr rtlCol="1" anchor="ctr"/>
          <a:lstStyle>
            <a:lvl1pPr marL="0" indent="0" algn="ctr" rtl="1">
              <a:buNone/>
              <a:defRPr sz="12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הוסף או גרור ושחרר תמונה תמונות מרובות</a:t>
            </a:r>
          </a:p>
        </p:txBody>
      </p:sp>
      <p:sp>
        <p:nvSpPr>
          <p:cNvPr id="30" name="מציין מיקום טקסט 17">
            <a:extLst>
              <a:ext uri="{FF2B5EF4-FFF2-40B4-BE49-F238E27FC236}">
                <a16:creationId xmlns:a16="http://schemas.microsoft.com/office/drawing/2014/main" id="{2295EAFE-2A28-4E57-BAA5-4A6EEB898515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 rot="180000" flipH="1">
            <a:off x="4986155" y="2755747"/>
            <a:ext cx="2044310" cy="765502"/>
          </a:xfrm>
          <a:solidFill>
            <a:schemeClr val="tx1"/>
          </a:solidFill>
        </p:spPr>
        <p:txBody>
          <a:bodyPr lIns="36000" rIns="108000" rtlCol="1" anchor="ctr"/>
          <a:lstStyle>
            <a:lvl1pPr marL="0" indent="0" algn="r" rtl="1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he-IL" noProof="0" dirty="0"/>
              <a:t>כיתוב בשחור</a:t>
            </a: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 flipH="1">
            <a:off x="7807089" y="359999"/>
            <a:ext cx="3880911" cy="941192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לחץ כדי לערוך סגנון כותרת של תבנית בסיס</a:t>
            </a:r>
          </a:p>
        </p:txBody>
      </p:sp>
      <p:sp>
        <p:nvSpPr>
          <p:cNvPr id="4" name="מציין מיקום של תמונה 3">
            <a:extLst>
              <a:ext uri="{FF2B5EF4-FFF2-40B4-BE49-F238E27FC236}">
                <a16:creationId xmlns:a16="http://schemas.microsoft.com/office/drawing/2014/main" id="{5738F265-AC13-4CB7-8046-B33D26542DB3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 flipH="1">
            <a:off x="7864207" y="1453590"/>
            <a:ext cx="3771720" cy="4190384"/>
          </a:xfrm>
          <a:solidFill>
            <a:schemeClr val="bg1">
              <a:lumMod val="95000"/>
            </a:schemeClr>
          </a:solidFill>
          <a:ln w="127000" cap="sq">
            <a:solidFill>
              <a:schemeClr val="bg1"/>
            </a:solidFill>
            <a:miter lim="800000"/>
          </a:ln>
        </p:spPr>
        <p:txBody>
          <a:bodyPr rtlCol="1" anchor="ctr"/>
          <a:lstStyle>
            <a:lvl1pPr marL="0" indent="0" algn="ctr" rtl="1">
              <a:buNone/>
              <a:defRPr sz="12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הוסף או גרור ושחרר תמונה תמונות מרובות</a:t>
            </a:r>
          </a:p>
        </p:txBody>
      </p:sp>
      <p:sp>
        <p:nvSpPr>
          <p:cNvPr id="29" name="מציין מיקום טקסט 50">
            <a:extLst>
              <a:ext uri="{FF2B5EF4-FFF2-40B4-BE49-F238E27FC236}">
                <a16:creationId xmlns:a16="http://schemas.microsoft.com/office/drawing/2014/main" id="{382A828D-8907-4113-B2B1-DE7EDE3F9894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 flipH="1">
            <a:off x="7766701" y="6061145"/>
            <a:ext cx="3941918" cy="313930"/>
          </a:xfrm>
        </p:spPr>
        <p:txBody>
          <a:bodyPr rtlCol="1"/>
          <a:lstStyle>
            <a:lvl1pPr marL="0" indent="0" algn="r" rtl="1">
              <a:buNone/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266700" indent="0" algn="r" rtl="1">
              <a:buNone/>
              <a:defRPr/>
            </a:lvl2pPr>
            <a:lvl3pPr marL="542925" indent="0" algn="r" rtl="1">
              <a:buNone/>
              <a:defRPr/>
            </a:lvl3pPr>
            <a:lvl4pPr marL="809625" indent="0" algn="r" rtl="1">
              <a:buNone/>
              <a:defRPr/>
            </a:lvl4pPr>
            <a:lvl5pPr marL="1076325" indent="0" algn="r" rtl="1">
              <a:buNone/>
              <a:defRPr/>
            </a:lvl5pPr>
          </a:lstStyle>
          <a:p>
            <a:pPr lvl="0" rtl="1"/>
            <a:r>
              <a:rPr lang="he-IL" noProof="0"/>
              <a:t>מקם את כיתוב התמונה שלך כאן</a:t>
            </a:r>
          </a:p>
        </p:txBody>
      </p:sp>
      <p:sp>
        <p:nvSpPr>
          <p:cNvPr id="31" name="מציין מיקום טקסט 50">
            <a:extLst>
              <a:ext uri="{FF2B5EF4-FFF2-40B4-BE49-F238E27FC236}">
                <a16:creationId xmlns:a16="http://schemas.microsoft.com/office/drawing/2014/main" id="{12DA5D44-A416-465E-81B5-5FFF87D1BFDB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 flipH="1">
            <a:off x="5601939" y="3692568"/>
            <a:ext cx="1358622" cy="313930"/>
          </a:xfrm>
        </p:spPr>
        <p:txBody>
          <a:bodyPr rtlCol="1"/>
          <a:lstStyle>
            <a:lvl1pPr marL="0" indent="0" algn="r" rtl="1">
              <a:buNone/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266700" indent="0" algn="r" rtl="1">
              <a:buNone/>
              <a:defRPr/>
            </a:lvl2pPr>
            <a:lvl3pPr marL="542925" indent="0" algn="r" rtl="1">
              <a:buNone/>
              <a:defRPr/>
            </a:lvl3pPr>
            <a:lvl4pPr marL="809625" indent="0" algn="r" rtl="1">
              <a:buNone/>
              <a:defRPr/>
            </a:lvl4pPr>
            <a:lvl5pPr marL="1076325" indent="0" algn="r" rtl="1">
              <a:buNone/>
              <a:defRPr/>
            </a:lvl5pPr>
          </a:lstStyle>
          <a:p>
            <a:pPr lvl="0" rtl="1"/>
            <a:r>
              <a:rPr lang="he-IL" noProof="0"/>
              <a:t>מקם את כיתוב התמונה שלך כאן</a:t>
            </a:r>
          </a:p>
        </p:txBody>
      </p:sp>
      <p:sp>
        <p:nvSpPr>
          <p:cNvPr id="40" name="מציין מיקום של כותרת תחתונה 39">
            <a:extLst>
              <a:ext uri="{FF2B5EF4-FFF2-40B4-BE49-F238E27FC236}">
                <a16:creationId xmlns:a16="http://schemas.microsoft.com/office/drawing/2014/main" id="{D2BCAB85-4E1E-4CBA-8EDC-3B41C40D669B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 flipH="1">
            <a:off x="5352000" y="6514239"/>
            <a:ext cx="6336000" cy="170111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he-IL" noProof="0"/>
          </a:p>
        </p:txBody>
      </p:sp>
      <p:sp>
        <p:nvSpPr>
          <p:cNvPr id="41" name="מציין מיקום של מספר שקופית 40">
            <a:extLst>
              <a:ext uri="{FF2B5EF4-FFF2-40B4-BE49-F238E27FC236}">
                <a16:creationId xmlns:a16="http://schemas.microsoft.com/office/drawing/2014/main" id="{F996D1FF-3EBB-4AB8-BD1F-356767C1AF94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 flipH="1">
            <a:off x="358800" y="6314825"/>
            <a:ext cx="360000" cy="360000"/>
          </a:xfrm>
        </p:spPr>
        <p:txBody>
          <a:bodyPr rtlCol="1"/>
          <a:lstStyle>
            <a:lvl1pPr algn="l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26699011-AD31-4C1E-9097-A1CA72DD0DA4}" type="slidenum">
              <a:rPr lang="he-IL" smtClean="0"/>
              <a:pPr/>
              <a:t>‹#›</a:t>
            </a:fld>
            <a:endParaRPr lang="he-IL" dirty="0"/>
          </a:p>
        </p:txBody>
      </p:sp>
      <p:cxnSp>
        <p:nvCxnSpPr>
          <p:cNvPr id="42" name="מחבר ישר 41">
            <a:extLst>
              <a:ext uri="{FF2B5EF4-FFF2-40B4-BE49-F238E27FC236}">
                <a16:creationId xmlns:a16="http://schemas.microsoft.com/office/drawing/2014/main" id="{8F009158-88D8-4E72-BDA6-D80AE7C6EC2E}"/>
              </a:ext>
            </a:extLst>
          </p:cNvPr>
          <p:cNvCxnSpPr>
            <a:cxnSpLocks/>
          </p:cNvCxnSpPr>
          <p:nvPr userDrawn="1"/>
        </p:nvCxnSpPr>
        <p:spPr>
          <a:xfrm flipH="1">
            <a:off x="652462" y="6494825"/>
            <a:ext cx="11123631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4855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ציטוט עם 3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קבוצה 66" descr="רקע של עיתון">
            <a:extLst>
              <a:ext uri="{FF2B5EF4-FFF2-40B4-BE49-F238E27FC236}">
                <a16:creationId xmlns:a16="http://schemas.microsoft.com/office/drawing/2014/main" id="{14C7B9C2-904F-4B1C-9940-C1FC36A985E3}"/>
              </a:ext>
            </a:extLst>
          </p:cNvPr>
          <p:cNvGrpSpPr/>
          <p:nvPr userDrawn="1"/>
        </p:nvGrpSpPr>
        <p:grpSpPr>
          <a:xfrm flipH="1">
            <a:off x="-192" y="102182"/>
            <a:ext cx="12042274" cy="6820041"/>
            <a:chOff x="149918" y="102182"/>
            <a:chExt cx="12042274" cy="6820041"/>
          </a:xfrm>
        </p:grpSpPr>
        <p:grpSp>
          <p:nvGrpSpPr>
            <p:cNvPr id="21" name="קבוצה 20">
              <a:extLst>
                <a:ext uri="{FF2B5EF4-FFF2-40B4-BE49-F238E27FC236}">
                  <a16:creationId xmlns:a16="http://schemas.microsoft.com/office/drawing/2014/main" id="{51C234E8-535B-4F20-92D8-D42EEEC20EE2}"/>
                </a:ext>
              </a:extLst>
            </p:cNvPr>
            <p:cNvGrpSpPr/>
            <p:nvPr userDrawn="1"/>
          </p:nvGrpSpPr>
          <p:grpSpPr>
            <a:xfrm flipH="1">
              <a:off x="149918" y="359999"/>
              <a:ext cx="7352815" cy="6562224"/>
              <a:chOff x="4724780" y="162131"/>
              <a:chExt cx="7352815" cy="6760092"/>
            </a:xfrm>
          </p:grpSpPr>
          <p:sp>
            <p:nvSpPr>
              <p:cNvPr id="42" name="צורה חופשית: צורה 41">
                <a:extLst>
                  <a:ext uri="{FF2B5EF4-FFF2-40B4-BE49-F238E27FC236}">
                    <a16:creationId xmlns:a16="http://schemas.microsoft.com/office/drawing/2014/main" id="{CC8CF03C-5BC9-4838-B4D3-F85AAA8D5E6A}"/>
                  </a:ext>
                </a:extLst>
              </p:cNvPr>
              <p:cNvSpPr/>
              <p:nvPr/>
            </p:nvSpPr>
            <p:spPr>
              <a:xfrm rot="60000">
                <a:off x="4776910" y="314543"/>
                <a:ext cx="7300685" cy="6607669"/>
              </a:xfrm>
              <a:custGeom>
                <a:avLst/>
                <a:gdLst>
                  <a:gd name="connsiteX0" fmla="*/ 0 w 7300685"/>
                  <a:gd name="connsiteY0" fmla="*/ 0 h 6607669"/>
                  <a:gd name="connsiteX1" fmla="*/ 7300685 w 7300685"/>
                  <a:gd name="connsiteY1" fmla="*/ 0 h 6607669"/>
                  <a:gd name="connsiteX2" fmla="*/ 7300685 w 7300685"/>
                  <a:gd name="connsiteY2" fmla="*/ 6480235 h 6607669"/>
                  <a:gd name="connsiteX3" fmla="*/ 0 w 7300685"/>
                  <a:gd name="connsiteY3" fmla="*/ 6607669 h 6607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00685" h="6607669">
                    <a:moveTo>
                      <a:pt x="0" y="0"/>
                    </a:moveTo>
                    <a:lnTo>
                      <a:pt x="7300685" y="0"/>
                    </a:lnTo>
                    <a:lnTo>
                      <a:pt x="7300685" y="6480235"/>
                    </a:lnTo>
                    <a:lnTo>
                      <a:pt x="0" y="6607669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38100" dir="8100000" algn="tr" rotWithShape="0">
                  <a:prstClr val="black">
                    <a:alpha val="1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/>
                <a:endParaRPr lang="he-IL" noProof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3" name="צורה חופשית: צורה 42">
                <a:extLst>
                  <a:ext uri="{FF2B5EF4-FFF2-40B4-BE49-F238E27FC236}">
                    <a16:creationId xmlns:a16="http://schemas.microsoft.com/office/drawing/2014/main" id="{97C4A774-7FC8-4C67-880D-73B262DB134B}"/>
                  </a:ext>
                </a:extLst>
              </p:cNvPr>
              <p:cNvSpPr/>
              <p:nvPr/>
            </p:nvSpPr>
            <p:spPr>
              <a:xfrm rot="60000">
                <a:off x="4724780" y="162131"/>
                <a:ext cx="7300685" cy="6760092"/>
              </a:xfrm>
              <a:custGeom>
                <a:avLst/>
                <a:gdLst>
                  <a:gd name="connsiteX0" fmla="*/ 0 w 7300685"/>
                  <a:gd name="connsiteY0" fmla="*/ 0 h 6760092"/>
                  <a:gd name="connsiteX1" fmla="*/ 7300685 w 7300685"/>
                  <a:gd name="connsiteY1" fmla="*/ 0 h 6760092"/>
                  <a:gd name="connsiteX2" fmla="*/ 7300685 w 7300685"/>
                  <a:gd name="connsiteY2" fmla="*/ 6632658 h 6760092"/>
                  <a:gd name="connsiteX3" fmla="*/ 0 w 7300685"/>
                  <a:gd name="connsiteY3" fmla="*/ 6760092 h 6760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00685" h="6760092">
                    <a:moveTo>
                      <a:pt x="0" y="0"/>
                    </a:moveTo>
                    <a:lnTo>
                      <a:pt x="7300685" y="0"/>
                    </a:lnTo>
                    <a:lnTo>
                      <a:pt x="7300685" y="6632658"/>
                    </a:lnTo>
                    <a:lnTo>
                      <a:pt x="0" y="6760092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127000" dist="38100" dir="8100000" algn="tr" rotWithShape="0">
                  <a:prstClr val="black">
                    <a:alpha val="1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/>
                <a:endParaRPr lang="he-IL" noProof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48" name="צורה חופשית: צורה 47">
              <a:extLst>
                <a:ext uri="{FF2B5EF4-FFF2-40B4-BE49-F238E27FC236}">
                  <a16:creationId xmlns:a16="http://schemas.microsoft.com/office/drawing/2014/main" id="{A06D4BFB-BC8D-4BEA-AB0A-2D556B5E42FB}"/>
                </a:ext>
              </a:extLst>
            </p:cNvPr>
            <p:cNvSpPr/>
            <p:nvPr userDrawn="1"/>
          </p:nvSpPr>
          <p:spPr>
            <a:xfrm rot="60000" flipH="1">
              <a:off x="176344" y="102182"/>
              <a:ext cx="7300685" cy="6778171"/>
            </a:xfrm>
            <a:custGeom>
              <a:avLst/>
              <a:gdLst>
                <a:gd name="connsiteX0" fmla="*/ 7300685 w 7300685"/>
                <a:gd name="connsiteY0" fmla="*/ 0 h 6778171"/>
                <a:gd name="connsiteX1" fmla="*/ 0 w 7300685"/>
                <a:gd name="connsiteY1" fmla="*/ 0 h 6778171"/>
                <a:gd name="connsiteX2" fmla="*/ 0 w 7300685"/>
                <a:gd name="connsiteY2" fmla="*/ 6692614 h 6778171"/>
                <a:gd name="connsiteX3" fmla="*/ 4901562 w 7300685"/>
                <a:gd name="connsiteY3" fmla="*/ 6778171 h 6778171"/>
                <a:gd name="connsiteX4" fmla="*/ 7300685 w 7300685"/>
                <a:gd name="connsiteY4" fmla="*/ 6778171 h 6778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00685" h="6778171">
                  <a:moveTo>
                    <a:pt x="7300685" y="0"/>
                  </a:moveTo>
                  <a:lnTo>
                    <a:pt x="0" y="0"/>
                  </a:lnTo>
                  <a:lnTo>
                    <a:pt x="0" y="6692614"/>
                  </a:lnTo>
                  <a:lnTo>
                    <a:pt x="4901562" y="6778171"/>
                  </a:lnTo>
                  <a:lnTo>
                    <a:pt x="7300685" y="6778171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22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  <a:gs pos="79000">
                  <a:schemeClr val="bg1"/>
                </a:gs>
              </a:gsLst>
              <a:lin ang="0" scaled="0"/>
            </a:gradFill>
            <a:ln>
              <a:noFill/>
            </a:ln>
            <a:effectLst>
              <a:outerShdw blurRad="127000" dist="38100" dir="8100000" algn="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/>
              <a:endParaRPr lang="he-IL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7" name="צורה חופשית: צורה 46">
              <a:extLst>
                <a:ext uri="{FF2B5EF4-FFF2-40B4-BE49-F238E27FC236}">
                  <a16:creationId xmlns:a16="http://schemas.microsoft.com/office/drawing/2014/main" id="{14B8C154-17AC-4B3C-9573-9A470F98FB6E}"/>
                </a:ext>
              </a:extLst>
            </p:cNvPr>
            <p:cNvSpPr/>
            <p:nvPr userDrawn="1"/>
          </p:nvSpPr>
          <p:spPr>
            <a:xfrm rot="60000">
              <a:off x="7480704" y="207077"/>
              <a:ext cx="4711488" cy="6692547"/>
            </a:xfrm>
            <a:custGeom>
              <a:avLst/>
              <a:gdLst>
                <a:gd name="connsiteX0" fmla="*/ 0 w 4711488"/>
                <a:gd name="connsiteY0" fmla="*/ 0 h 6692547"/>
                <a:gd name="connsiteX1" fmla="*/ 4653244 w 4711488"/>
                <a:gd name="connsiteY1" fmla="*/ 0 h 6692547"/>
                <a:gd name="connsiteX2" fmla="*/ 4711487 w 4711488"/>
                <a:gd name="connsiteY2" fmla="*/ 3336746 h 6692547"/>
                <a:gd name="connsiteX3" fmla="*/ 4711488 w 4711488"/>
                <a:gd name="connsiteY3" fmla="*/ 6610307 h 6692547"/>
                <a:gd name="connsiteX4" fmla="*/ 0 w 4711488"/>
                <a:gd name="connsiteY4" fmla="*/ 6692547 h 6692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11488" h="6692547">
                  <a:moveTo>
                    <a:pt x="0" y="0"/>
                  </a:moveTo>
                  <a:lnTo>
                    <a:pt x="4653244" y="0"/>
                  </a:lnTo>
                  <a:lnTo>
                    <a:pt x="4711487" y="3336746"/>
                  </a:lnTo>
                  <a:lnTo>
                    <a:pt x="4711488" y="6610307"/>
                  </a:lnTo>
                  <a:lnTo>
                    <a:pt x="0" y="6692547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22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  <a:gs pos="79000">
                  <a:schemeClr val="bg1"/>
                </a:gs>
              </a:gsLst>
              <a:lin ang="0" scaled="0"/>
            </a:gradFill>
            <a:ln>
              <a:noFill/>
            </a:ln>
            <a:effectLst>
              <a:outerShdw blurRad="127000" dist="38100" dir="8100000" algn="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/>
              <a:endParaRPr lang="he-IL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1" name="מציין מיקום טקסט 50">
            <a:extLst>
              <a:ext uri="{FF2B5EF4-FFF2-40B4-BE49-F238E27FC236}">
                <a16:creationId xmlns:a16="http://schemas.microsoft.com/office/drawing/2014/main" id="{12DA5D44-A416-465E-81B5-5FFF87D1BFD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flipH="1">
            <a:off x="1135835" y="5847270"/>
            <a:ext cx="2439523" cy="313930"/>
          </a:xfrm>
        </p:spPr>
        <p:txBody>
          <a:bodyPr rtlCol="1"/>
          <a:lstStyle>
            <a:lvl1pPr marL="0" indent="0" algn="ctr" rtl="1">
              <a:buNone/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266700" indent="0" algn="r" rtl="1">
              <a:buNone/>
              <a:defRPr/>
            </a:lvl2pPr>
            <a:lvl3pPr marL="542925" indent="0" algn="r" rtl="1">
              <a:buNone/>
              <a:defRPr/>
            </a:lvl3pPr>
            <a:lvl4pPr marL="809625" indent="0" algn="r" rtl="1">
              <a:buNone/>
              <a:defRPr/>
            </a:lvl4pPr>
            <a:lvl5pPr marL="1076325" indent="0" algn="r" rtl="1">
              <a:buNone/>
              <a:defRPr/>
            </a:lvl5pPr>
          </a:lstStyle>
          <a:p>
            <a:pPr lvl="0" rtl="1"/>
            <a:r>
              <a:rPr lang="he-IL" noProof="0"/>
              <a:t>מקם את כיתוב התמונה שלך כאן</a:t>
            </a:r>
          </a:p>
        </p:txBody>
      </p:sp>
      <p:sp>
        <p:nvSpPr>
          <p:cNvPr id="35" name="תיבת טקסט 34" descr="סימני מירכאות">
            <a:extLst>
              <a:ext uri="{FF2B5EF4-FFF2-40B4-BE49-F238E27FC236}">
                <a16:creationId xmlns:a16="http://schemas.microsoft.com/office/drawing/2014/main" id="{7032DBBF-FAEF-4397-B8EA-DFAB7D6AF97C}"/>
              </a:ext>
            </a:extLst>
          </p:cNvPr>
          <p:cNvSpPr txBox="1"/>
          <p:nvPr userDrawn="1"/>
        </p:nvSpPr>
        <p:spPr>
          <a:xfrm flipH="1">
            <a:off x="10739405" y="1570020"/>
            <a:ext cx="784200" cy="1569660"/>
          </a:xfrm>
          <a:prstGeom prst="rect">
            <a:avLst/>
          </a:prstGeom>
          <a:noFill/>
        </p:spPr>
        <p:txBody>
          <a:bodyPr wrap="square" numCol="1" spcCol="72000" rtlCol="1">
            <a:spAutoFit/>
          </a:bodyPr>
          <a:lstStyle/>
          <a:p>
            <a:pPr algn="r" rtl="1"/>
            <a:r>
              <a:rPr lang="he-IL" sz="9600" b="1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</a:t>
            </a:r>
          </a:p>
        </p:txBody>
      </p:sp>
      <p:sp>
        <p:nvSpPr>
          <p:cNvPr id="38" name="תיבת טקסט 37" descr="סימני מירכאות">
            <a:extLst>
              <a:ext uri="{FF2B5EF4-FFF2-40B4-BE49-F238E27FC236}">
                <a16:creationId xmlns:a16="http://schemas.microsoft.com/office/drawing/2014/main" id="{1E140F12-2059-410B-BB5B-B61C17FC886F}"/>
              </a:ext>
            </a:extLst>
          </p:cNvPr>
          <p:cNvSpPr txBox="1"/>
          <p:nvPr userDrawn="1"/>
        </p:nvSpPr>
        <p:spPr>
          <a:xfrm flipH="1">
            <a:off x="5474124" y="1515435"/>
            <a:ext cx="784200" cy="1569660"/>
          </a:xfrm>
          <a:prstGeom prst="rect">
            <a:avLst/>
          </a:prstGeom>
          <a:noFill/>
        </p:spPr>
        <p:txBody>
          <a:bodyPr wrap="square" numCol="1" spcCol="72000" rtlCol="1">
            <a:spAutoFit/>
          </a:bodyPr>
          <a:lstStyle/>
          <a:p>
            <a:pPr algn="r" rtl="1"/>
            <a:r>
              <a:rPr lang="he-IL" sz="9600" b="1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</a:t>
            </a:r>
          </a:p>
        </p:txBody>
      </p:sp>
      <p:cxnSp>
        <p:nvCxnSpPr>
          <p:cNvPr id="39" name="מחבר ישר 38">
            <a:extLst>
              <a:ext uri="{FF2B5EF4-FFF2-40B4-BE49-F238E27FC236}">
                <a16:creationId xmlns:a16="http://schemas.microsoft.com/office/drawing/2014/main" id="{06B5187C-9A94-438B-9F42-7CB1F0E1438A}"/>
              </a:ext>
            </a:extLst>
          </p:cNvPr>
          <p:cNvCxnSpPr>
            <a:cxnSpLocks/>
          </p:cNvCxnSpPr>
          <p:nvPr userDrawn="1"/>
        </p:nvCxnSpPr>
        <p:spPr>
          <a:xfrm flipH="1">
            <a:off x="358800" y="971999"/>
            <a:ext cx="0" cy="49176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מציין מיקום של מספר שקופית 1">
            <a:extLst>
              <a:ext uri="{FF2B5EF4-FFF2-40B4-BE49-F238E27FC236}">
                <a16:creationId xmlns:a16="http://schemas.microsoft.com/office/drawing/2014/main" id="{EBD8EB82-BF1F-4C59-9288-65118363470A}"/>
              </a:ext>
            </a:extLst>
          </p:cNvPr>
          <p:cNvSpPr txBox="1">
            <a:spLocks/>
          </p:cNvSpPr>
          <p:nvPr/>
        </p:nvSpPr>
        <p:spPr>
          <a:xfrm flipH="1">
            <a:off x="358800" y="6314825"/>
            <a:ext cx="360000" cy="360000"/>
          </a:xfrm>
          <a:prstGeom prst="rect">
            <a:avLst/>
          </a:prstGeom>
        </p:spPr>
        <p:txBody>
          <a:bodyPr vert="horz" lIns="0" tIns="0" rIns="0" bIns="0" rtlCol="1" anchor="ctr"/>
          <a:lstStyle>
            <a:defPPr>
              <a:defRPr lang="en-US"/>
            </a:defPPr>
            <a:lvl1pPr marL="0" algn="r" defTabSz="914400" rtl="1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1"/>
            <a:fld id="{26699011-AD31-4C1E-9097-A1CA72DD0DA4}" type="slidenum">
              <a:rPr lang="he-IL" noProof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 rtl="1"/>
              <a:t>‹#›</a:t>
            </a:fld>
            <a:endParaRPr lang="he-IL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 flipH="1">
            <a:off x="5352000" y="6514239"/>
            <a:ext cx="6336000" cy="170111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he-IL" noProof="0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 flipH="1">
            <a:off x="358800" y="6314825"/>
            <a:ext cx="360000" cy="360000"/>
          </a:xfrm>
        </p:spPr>
        <p:txBody>
          <a:bodyPr rtlCol="1"/>
          <a:lstStyle>
            <a:lvl1pPr algn="l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26699011-AD31-4C1E-9097-A1CA72DD0DA4}" type="slidenum">
              <a:rPr lang="he-IL" smtClean="0"/>
              <a:pPr/>
              <a:t>‹#›</a:t>
            </a:fld>
            <a:endParaRPr lang="he-IL" dirty="0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5080426" y="359999"/>
            <a:ext cx="6607574" cy="516298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לחץ כדי לערוך סגנון כותרת של תבנית בסיס</a:t>
            </a:r>
          </a:p>
        </p:txBody>
      </p:sp>
      <p:sp>
        <p:nvSpPr>
          <p:cNvPr id="13" name="מציין מיקום טקסט 12">
            <a:extLst>
              <a:ext uri="{FF2B5EF4-FFF2-40B4-BE49-F238E27FC236}">
                <a16:creationId xmlns:a16="http://schemas.microsoft.com/office/drawing/2014/main" id="{536381A3-B535-4ADE-AAB4-58B54AB34CF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flipH="1">
            <a:off x="6589102" y="2537973"/>
            <a:ext cx="3819525" cy="1906587"/>
          </a:xfrm>
        </p:spPr>
        <p:txBody>
          <a:bodyPr rtlCol="1" anchor="ctr"/>
          <a:lstStyle>
            <a:lvl1pPr marL="0" indent="0" algn="ctr" rtl="1">
              <a:buNone/>
              <a:defRPr sz="54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266700" indent="0" algn="ctr" rtl="1">
              <a:buNone/>
              <a:defRPr/>
            </a:lvl2pPr>
            <a:lvl3pPr marL="542925" indent="0" algn="ctr" rtl="1">
              <a:buNone/>
              <a:defRPr/>
            </a:lvl3pPr>
            <a:lvl4pPr marL="809625" indent="0" algn="ctr" rtl="1">
              <a:buNone/>
              <a:defRPr/>
            </a:lvl4pPr>
            <a:lvl5pPr marL="1076325" indent="0" algn="ctr" rtl="1">
              <a:buNone/>
              <a:defRPr/>
            </a:lvl5pPr>
          </a:lstStyle>
          <a:p>
            <a:pPr lvl="0" rtl="1"/>
            <a:r>
              <a:rPr lang="he-IL" noProof="0"/>
              <a:t>מקם את הציטוט שלך כאן</a:t>
            </a:r>
          </a:p>
        </p:txBody>
      </p:sp>
      <p:sp>
        <p:nvSpPr>
          <p:cNvPr id="15" name="מציין מיקום של תמונה 14">
            <a:extLst>
              <a:ext uri="{FF2B5EF4-FFF2-40B4-BE49-F238E27FC236}">
                <a16:creationId xmlns:a16="http://schemas.microsoft.com/office/drawing/2014/main" id="{10C3AC42-1005-4366-B2D1-0E7561BD0760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 flipH="1">
            <a:off x="2486963" y="936625"/>
            <a:ext cx="1404000" cy="1404000"/>
          </a:xfrm>
          <a:solidFill>
            <a:schemeClr val="bg1">
              <a:lumMod val="95000"/>
            </a:schemeClr>
          </a:solidFill>
          <a:ln w="127000" cap="sq">
            <a:solidFill>
              <a:schemeClr val="bg1"/>
            </a:solidFill>
            <a:miter lim="800000"/>
          </a:ln>
        </p:spPr>
        <p:txBody>
          <a:bodyPr rtlCol="1" anchor="ctr"/>
          <a:lstStyle>
            <a:lvl1pPr marL="0" indent="0" algn="ctr" rtl="1">
              <a:buNone/>
              <a:defRPr sz="12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הוסף או גרור ושחרר תמונה תמונות מרובות</a:t>
            </a:r>
          </a:p>
        </p:txBody>
      </p:sp>
      <p:sp>
        <p:nvSpPr>
          <p:cNvPr id="18" name="מציין מיקום של תמונה 17">
            <a:extLst>
              <a:ext uri="{FF2B5EF4-FFF2-40B4-BE49-F238E27FC236}">
                <a16:creationId xmlns:a16="http://schemas.microsoft.com/office/drawing/2014/main" id="{EF530588-98C8-4D51-ACA4-2C8C161A8C91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 flipH="1">
            <a:off x="791513" y="936625"/>
            <a:ext cx="1404000" cy="1404000"/>
          </a:xfrm>
          <a:solidFill>
            <a:schemeClr val="bg1">
              <a:lumMod val="95000"/>
            </a:schemeClr>
          </a:solidFill>
          <a:ln w="127000" cap="sq">
            <a:solidFill>
              <a:schemeClr val="bg1"/>
            </a:solidFill>
            <a:miter lim="800000"/>
          </a:ln>
        </p:spPr>
        <p:txBody>
          <a:bodyPr rtlCol="1" anchor="ctr"/>
          <a:lstStyle>
            <a:lvl1pPr marL="0" indent="0" algn="ctr" rtl="1">
              <a:buNone/>
              <a:defRPr sz="12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הוסף או גרור ושחרר תמונה תמונות מרובות</a:t>
            </a:r>
          </a:p>
        </p:txBody>
      </p:sp>
      <p:sp>
        <p:nvSpPr>
          <p:cNvPr id="44" name="מציין מיקום של תמונה 43">
            <a:extLst>
              <a:ext uri="{FF2B5EF4-FFF2-40B4-BE49-F238E27FC236}">
                <a16:creationId xmlns:a16="http://schemas.microsoft.com/office/drawing/2014/main" id="{73A42373-BBFF-400A-A88A-0D367EA5EA36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 flipH="1">
            <a:off x="776287" y="2574356"/>
            <a:ext cx="3114675" cy="3116262"/>
          </a:xfrm>
          <a:solidFill>
            <a:schemeClr val="bg1">
              <a:lumMod val="95000"/>
            </a:schemeClr>
          </a:solidFill>
          <a:ln w="127000" cap="sq">
            <a:solidFill>
              <a:schemeClr val="bg1"/>
            </a:solidFill>
            <a:miter lim="800000"/>
          </a:ln>
        </p:spPr>
        <p:txBody>
          <a:bodyPr rtlCol="1" anchor="ctr"/>
          <a:lstStyle>
            <a:lvl1pPr marL="0" indent="0" algn="ctr" rtl="1">
              <a:buNone/>
              <a:defRPr sz="12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הוסף או גרור ושחרר תמונה תמונות מרובות</a:t>
            </a:r>
          </a:p>
        </p:txBody>
      </p:sp>
      <p:cxnSp>
        <p:nvCxnSpPr>
          <p:cNvPr id="66" name="מחבר ישר 65">
            <a:extLst>
              <a:ext uri="{FF2B5EF4-FFF2-40B4-BE49-F238E27FC236}">
                <a16:creationId xmlns:a16="http://schemas.microsoft.com/office/drawing/2014/main" id="{600D24D7-8039-46DC-8B7B-FEB9B429B2CC}"/>
              </a:ext>
            </a:extLst>
          </p:cNvPr>
          <p:cNvCxnSpPr>
            <a:cxnSpLocks/>
          </p:cNvCxnSpPr>
          <p:nvPr userDrawn="1"/>
        </p:nvCxnSpPr>
        <p:spPr>
          <a:xfrm flipH="1">
            <a:off x="652462" y="6494825"/>
            <a:ext cx="11123631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4320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ציטוט בתמונה על עמוד של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מציין מיקום של תמונה 43">
            <a:extLst>
              <a:ext uri="{FF2B5EF4-FFF2-40B4-BE49-F238E27FC236}">
                <a16:creationId xmlns:a16="http://schemas.microsoft.com/office/drawing/2014/main" id="{73A42373-BBFF-400A-A88A-0D367EA5EA36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 flipH="1">
            <a:off x="0" y="0"/>
            <a:ext cx="12192000" cy="6858000"/>
          </a:xfrm>
          <a:solidFill>
            <a:schemeClr val="bg1">
              <a:lumMod val="95000"/>
            </a:schemeClr>
          </a:solidFill>
          <a:ln w="127000" cap="sq">
            <a:noFill/>
            <a:miter lim="800000"/>
          </a:ln>
        </p:spPr>
        <p:txBody>
          <a:bodyPr rtlCol="1" anchor="ctr"/>
          <a:lstStyle>
            <a:lvl1pPr marL="0" indent="0" algn="ctr" rtl="1">
              <a:buNone/>
              <a:defRPr sz="12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הוסף או גרור ושחרר את התמונה שלך</a:t>
            </a:r>
          </a:p>
        </p:txBody>
      </p:sp>
      <p:sp>
        <p:nvSpPr>
          <p:cNvPr id="8" name="מציין מיקום של מספר שקופית 1">
            <a:extLst>
              <a:ext uri="{FF2B5EF4-FFF2-40B4-BE49-F238E27FC236}">
                <a16:creationId xmlns:a16="http://schemas.microsoft.com/office/drawing/2014/main" id="{EBD8EB82-BF1F-4C59-9288-65118363470A}"/>
              </a:ext>
            </a:extLst>
          </p:cNvPr>
          <p:cNvSpPr txBox="1">
            <a:spLocks/>
          </p:cNvSpPr>
          <p:nvPr/>
        </p:nvSpPr>
        <p:spPr>
          <a:xfrm flipH="1">
            <a:off x="358800" y="6314825"/>
            <a:ext cx="360000" cy="360000"/>
          </a:xfrm>
          <a:prstGeom prst="rect">
            <a:avLst/>
          </a:prstGeom>
        </p:spPr>
        <p:txBody>
          <a:bodyPr vert="horz" lIns="0" tIns="0" rIns="0" bIns="0" rtlCol="1" anchor="ctr"/>
          <a:lstStyle>
            <a:defPPr>
              <a:defRPr lang="en-US"/>
            </a:defPPr>
            <a:lvl1pPr marL="0" algn="r" defTabSz="914400" rtl="1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1"/>
            <a:fld id="{26699011-AD31-4C1E-9097-A1CA72DD0DA4}" type="slidenum">
              <a:rPr lang="he-IL" noProof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 rtl="1"/>
              <a:t>‹#›</a:t>
            </a:fld>
            <a:endParaRPr lang="he-IL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 flipH="1">
            <a:off x="5352000" y="6514239"/>
            <a:ext cx="6336000" cy="170111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he-IL" noProof="0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 flipH="1">
            <a:off x="358800" y="6314825"/>
            <a:ext cx="360000" cy="360000"/>
          </a:xfrm>
        </p:spPr>
        <p:txBody>
          <a:bodyPr rtlCol="1"/>
          <a:lstStyle>
            <a:lvl1pPr algn="l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26699011-AD31-4C1E-9097-A1CA72DD0DA4}" type="slidenum">
              <a:rPr lang="he-IL" smtClean="0"/>
              <a:pPr/>
              <a:t>‹#›</a:t>
            </a:fld>
            <a:endParaRPr lang="he-IL" dirty="0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5080426" y="359999"/>
            <a:ext cx="6607574" cy="516298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לחץ כדי לערוך סגנון כותרת של תבנית בסיס</a:t>
            </a:r>
          </a:p>
        </p:txBody>
      </p:sp>
      <p:sp>
        <p:nvSpPr>
          <p:cNvPr id="25" name="מציין מיקום טקסט 24">
            <a:extLst>
              <a:ext uri="{FF2B5EF4-FFF2-40B4-BE49-F238E27FC236}">
                <a16:creationId xmlns:a16="http://schemas.microsoft.com/office/drawing/2014/main" id="{40C676B9-10FB-4E32-BFFD-7FA3338DC76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flipH="1">
            <a:off x="439107" y="4000097"/>
            <a:ext cx="4304343" cy="2369310"/>
          </a:xfrm>
          <a:custGeom>
            <a:avLst/>
            <a:gdLst>
              <a:gd name="connsiteX0" fmla="*/ 0 w 4304343"/>
              <a:gd name="connsiteY0" fmla="*/ 0 h 2369310"/>
              <a:gd name="connsiteX1" fmla="*/ 4304343 w 4304343"/>
              <a:gd name="connsiteY1" fmla="*/ 116114 h 2369310"/>
              <a:gd name="connsiteX2" fmla="*/ 4304343 w 4304343"/>
              <a:gd name="connsiteY2" fmla="*/ 2369310 h 2369310"/>
              <a:gd name="connsiteX3" fmla="*/ 130628 w 4304343"/>
              <a:gd name="connsiteY3" fmla="*/ 2369310 h 2369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04343" h="2369310">
                <a:moveTo>
                  <a:pt x="0" y="0"/>
                </a:moveTo>
                <a:lnTo>
                  <a:pt x="4304343" y="116114"/>
                </a:lnTo>
                <a:lnTo>
                  <a:pt x="4304343" y="2369310"/>
                </a:lnTo>
                <a:lnTo>
                  <a:pt x="130628" y="236931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60000" rIns="0" rtlCol="1" anchor="ctr">
            <a:noAutofit/>
          </a:bodyPr>
          <a:lstStyle>
            <a:lvl1pPr marL="0" indent="0" algn="l" rtl="1">
              <a:buNone/>
              <a:defRPr sz="5400" i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266700" indent="0" algn="ctr" rtl="1">
              <a:buNone/>
              <a:defRPr/>
            </a:lvl2pPr>
            <a:lvl3pPr marL="542925" indent="0" algn="ctr" rtl="1">
              <a:buNone/>
              <a:defRPr/>
            </a:lvl3pPr>
            <a:lvl4pPr marL="809625" indent="0" algn="ctr" rtl="1">
              <a:buNone/>
              <a:defRPr/>
            </a:lvl4pPr>
            <a:lvl5pPr marL="1076325" indent="0" algn="ctr" rtl="1">
              <a:buNone/>
              <a:defRPr/>
            </a:lvl5pPr>
          </a:lstStyle>
          <a:p>
            <a:pPr lvl="0" rtl="1"/>
            <a:r>
              <a:rPr lang="he-IL" noProof="0" dirty="0"/>
              <a:t>מקם את הציטוט שלך כאן</a:t>
            </a:r>
          </a:p>
        </p:txBody>
      </p:sp>
      <p:sp>
        <p:nvSpPr>
          <p:cNvPr id="31" name="מציין מיקום טקסט 50">
            <a:extLst>
              <a:ext uri="{FF2B5EF4-FFF2-40B4-BE49-F238E27FC236}">
                <a16:creationId xmlns:a16="http://schemas.microsoft.com/office/drawing/2014/main" id="{12DA5D44-A416-465E-81B5-5FFF87D1BFD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flipH="1">
            <a:off x="1000208" y="5961221"/>
            <a:ext cx="2439523" cy="313930"/>
          </a:xfrm>
        </p:spPr>
        <p:txBody>
          <a:bodyPr rtlCol="1"/>
          <a:lstStyle>
            <a:lvl1pPr marL="0" indent="0" algn="r" rtl="1">
              <a:buNone/>
              <a:defRPr sz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266700" indent="0" algn="r" rtl="1">
              <a:buNone/>
              <a:defRPr/>
            </a:lvl2pPr>
            <a:lvl3pPr marL="542925" indent="0" algn="r" rtl="1">
              <a:buNone/>
              <a:defRPr/>
            </a:lvl3pPr>
            <a:lvl4pPr marL="809625" indent="0" algn="r" rtl="1">
              <a:buNone/>
              <a:defRPr/>
            </a:lvl4pPr>
            <a:lvl5pPr marL="1076325" indent="0" algn="r" rtl="1">
              <a:buNone/>
              <a:defRPr/>
            </a:lvl5pPr>
          </a:lstStyle>
          <a:p>
            <a:pPr lvl="0" rtl="1"/>
            <a:r>
              <a:rPr lang="he-IL" noProof="0"/>
              <a:t>כיתוב, תאריך או מקום של ציטוט</a:t>
            </a:r>
          </a:p>
        </p:txBody>
      </p:sp>
    </p:spTree>
    <p:extLst>
      <p:ext uri="{BB962C8B-B14F-4D97-AF65-F5344CB8AC3E}">
        <p14:creationId xmlns:p14="http://schemas.microsoft.com/office/powerpoint/2010/main" val="2903787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עמוד שלם עם 7 תמונות ותג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קבוצה 57" descr="רקע של עיתון">
            <a:extLst>
              <a:ext uri="{FF2B5EF4-FFF2-40B4-BE49-F238E27FC236}">
                <a16:creationId xmlns:a16="http://schemas.microsoft.com/office/drawing/2014/main" id="{9139A8EC-6727-4C10-AE5A-183182415F61}"/>
              </a:ext>
            </a:extLst>
          </p:cNvPr>
          <p:cNvGrpSpPr/>
          <p:nvPr userDrawn="1"/>
        </p:nvGrpSpPr>
        <p:grpSpPr>
          <a:xfrm flipH="1">
            <a:off x="114405" y="79805"/>
            <a:ext cx="12074862" cy="6906587"/>
            <a:chOff x="2733" y="79805"/>
            <a:chExt cx="12074862" cy="6906587"/>
          </a:xfrm>
        </p:grpSpPr>
        <p:sp>
          <p:nvSpPr>
            <p:cNvPr id="23" name="צורה חופשית: צורה 22">
              <a:extLst>
                <a:ext uri="{FF2B5EF4-FFF2-40B4-BE49-F238E27FC236}">
                  <a16:creationId xmlns:a16="http://schemas.microsoft.com/office/drawing/2014/main" id="{F182CC48-E00D-4A5C-926A-1E9F4F199C76}"/>
                </a:ext>
              </a:extLst>
            </p:cNvPr>
            <p:cNvSpPr/>
            <p:nvPr userDrawn="1"/>
          </p:nvSpPr>
          <p:spPr>
            <a:xfrm rot="60000">
              <a:off x="4776910" y="314543"/>
              <a:ext cx="7300685" cy="6607669"/>
            </a:xfrm>
            <a:custGeom>
              <a:avLst/>
              <a:gdLst>
                <a:gd name="connsiteX0" fmla="*/ 0 w 7300685"/>
                <a:gd name="connsiteY0" fmla="*/ 0 h 6607669"/>
                <a:gd name="connsiteX1" fmla="*/ 7300685 w 7300685"/>
                <a:gd name="connsiteY1" fmla="*/ 0 h 6607669"/>
                <a:gd name="connsiteX2" fmla="*/ 7300685 w 7300685"/>
                <a:gd name="connsiteY2" fmla="*/ 6480235 h 6607669"/>
                <a:gd name="connsiteX3" fmla="*/ 0 w 7300685"/>
                <a:gd name="connsiteY3" fmla="*/ 6607669 h 6607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0685" h="6607669">
                  <a:moveTo>
                    <a:pt x="0" y="0"/>
                  </a:moveTo>
                  <a:lnTo>
                    <a:pt x="7300685" y="0"/>
                  </a:lnTo>
                  <a:lnTo>
                    <a:pt x="7300685" y="6480235"/>
                  </a:lnTo>
                  <a:lnTo>
                    <a:pt x="0" y="660766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27000" dist="38100" dir="8100000" algn="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he-IL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4" name="צורה חופשית: צורה 23">
              <a:extLst>
                <a:ext uri="{FF2B5EF4-FFF2-40B4-BE49-F238E27FC236}">
                  <a16:creationId xmlns:a16="http://schemas.microsoft.com/office/drawing/2014/main" id="{AEE33ED1-475E-46C7-9D4D-24C5656E1F39}"/>
                </a:ext>
              </a:extLst>
            </p:cNvPr>
            <p:cNvSpPr/>
            <p:nvPr userDrawn="1"/>
          </p:nvSpPr>
          <p:spPr>
            <a:xfrm rot="60000">
              <a:off x="4724780" y="162131"/>
              <a:ext cx="7300685" cy="6760092"/>
            </a:xfrm>
            <a:custGeom>
              <a:avLst/>
              <a:gdLst>
                <a:gd name="connsiteX0" fmla="*/ 0 w 7300685"/>
                <a:gd name="connsiteY0" fmla="*/ 0 h 6760092"/>
                <a:gd name="connsiteX1" fmla="*/ 7300685 w 7300685"/>
                <a:gd name="connsiteY1" fmla="*/ 0 h 6760092"/>
                <a:gd name="connsiteX2" fmla="*/ 7300685 w 7300685"/>
                <a:gd name="connsiteY2" fmla="*/ 6632658 h 6760092"/>
                <a:gd name="connsiteX3" fmla="*/ 0 w 7300685"/>
                <a:gd name="connsiteY3" fmla="*/ 6760092 h 6760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0685" h="6760092">
                  <a:moveTo>
                    <a:pt x="0" y="0"/>
                  </a:moveTo>
                  <a:lnTo>
                    <a:pt x="7300685" y="0"/>
                  </a:lnTo>
                  <a:lnTo>
                    <a:pt x="7300685" y="6632658"/>
                  </a:lnTo>
                  <a:lnTo>
                    <a:pt x="0" y="676009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27000" dist="38100" dir="8100000" algn="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he-IL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" name="צורה חופשית: צורה 56">
              <a:extLst>
                <a:ext uri="{FF2B5EF4-FFF2-40B4-BE49-F238E27FC236}">
                  <a16:creationId xmlns:a16="http://schemas.microsoft.com/office/drawing/2014/main" id="{CA37329B-8E0D-4350-8E7A-590E9B20813B}"/>
                </a:ext>
              </a:extLst>
            </p:cNvPr>
            <p:cNvSpPr/>
            <p:nvPr userDrawn="1"/>
          </p:nvSpPr>
          <p:spPr>
            <a:xfrm rot="21540000">
              <a:off x="2733" y="79805"/>
              <a:ext cx="12014402" cy="6906587"/>
            </a:xfrm>
            <a:custGeom>
              <a:avLst/>
              <a:gdLst>
                <a:gd name="connsiteX0" fmla="*/ 10610059 w 12014402"/>
                <a:gd name="connsiteY0" fmla="*/ 0 h 6906587"/>
                <a:gd name="connsiteX1" fmla="*/ 12014402 w 12014402"/>
                <a:gd name="connsiteY1" fmla="*/ 24513 h 6906587"/>
                <a:gd name="connsiteX2" fmla="*/ 12014402 w 12014402"/>
                <a:gd name="connsiteY2" fmla="*/ 6906587 h 6906587"/>
                <a:gd name="connsiteX3" fmla="*/ 11702014 w 12014402"/>
                <a:gd name="connsiteY3" fmla="*/ 6906587 h 6906587"/>
                <a:gd name="connsiteX4" fmla="*/ 0 w 12014402"/>
                <a:gd name="connsiteY4" fmla="*/ 6702328 h 6906587"/>
                <a:gd name="connsiteX5" fmla="*/ 0 w 12014402"/>
                <a:gd name="connsiteY5" fmla="*/ 3244271 h 6906587"/>
                <a:gd name="connsiteX6" fmla="*/ 56629 w 12014402"/>
                <a:gd name="connsiteY6" fmla="*/ 0 h 6906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14402" h="6906587">
                  <a:moveTo>
                    <a:pt x="10610059" y="0"/>
                  </a:moveTo>
                  <a:lnTo>
                    <a:pt x="12014402" y="24513"/>
                  </a:lnTo>
                  <a:lnTo>
                    <a:pt x="12014402" y="6906587"/>
                  </a:lnTo>
                  <a:lnTo>
                    <a:pt x="11702014" y="6906587"/>
                  </a:lnTo>
                  <a:lnTo>
                    <a:pt x="0" y="6702328"/>
                  </a:lnTo>
                  <a:lnTo>
                    <a:pt x="0" y="3244271"/>
                  </a:lnTo>
                  <a:lnTo>
                    <a:pt x="56629" y="0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24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  <a:gs pos="79000">
                  <a:schemeClr val="bg1"/>
                </a:gs>
              </a:gsLst>
              <a:lin ang="0" scaled="0"/>
            </a:gradFill>
            <a:ln>
              <a:noFill/>
            </a:ln>
            <a:effectLst>
              <a:outerShdw blurRad="127000" dist="38100" dir="8100000" algn="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he-IL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9" name="מציין מיקום של תמונה 8">
            <a:extLst>
              <a:ext uri="{FF2B5EF4-FFF2-40B4-BE49-F238E27FC236}">
                <a16:creationId xmlns:a16="http://schemas.microsoft.com/office/drawing/2014/main" id="{32CBFF6A-38D0-4A88-A87A-EDFF043FEF0A}"/>
              </a:ext>
            </a:extLst>
          </p:cNvPr>
          <p:cNvSpPr>
            <a:spLocks noGrp="1"/>
          </p:cNvSpPr>
          <p:nvPr userDrawn="1">
            <p:ph type="pic" sz="quarter" idx="28" hasCustomPrompt="1"/>
          </p:nvPr>
        </p:nvSpPr>
        <p:spPr>
          <a:xfrm flipH="1">
            <a:off x="9888762" y="1339850"/>
            <a:ext cx="1800000" cy="1800000"/>
          </a:xfrm>
          <a:solidFill>
            <a:schemeClr val="bg1">
              <a:lumMod val="95000"/>
            </a:schemeClr>
          </a:solidFill>
          <a:ln w="127000" cap="sq">
            <a:solidFill>
              <a:schemeClr val="bg1"/>
            </a:solidFill>
            <a:miter lim="800000"/>
          </a:ln>
        </p:spPr>
        <p:txBody>
          <a:bodyPr rtlCol="1" anchor="ctr"/>
          <a:lstStyle>
            <a:lvl1pPr marL="0" indent="0" algn="ctr" rtl="1">
              <a:buNone/>
              <a:defRPr sz="12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הוסף או גרור ושחרר תמונה תמונות מרובות</a:t>
            </a:r>
          </a:p>
        </p:txBody>
      </p:sp>
      <p:sp>
        <p:nvSpPr>
          <p:cNvPr id="11" name="מציין מיקום של תמונה 10">
            <a:extLst>
              <a:ext uri="{FF2B5EF4-FFF2-40B4-BE49-F238E27FC236}">
                <a16:creationId xmlns:a16="http://schemas.microsoft.com/office/drawing/2014/main" id="{1EB9280F-FE40-4A1E-982F-082137B30D93}"/>
              </a:ext>
            </a:extLst>
          </p:cNvPr>
          <p:cNvSpPr>
            <a:spLocks noGrp="1"/>
          </p:cNvSpPr>
          <p:nvPr userDrawn="1">
            <p:ph type="pic" sz="quarter" idx="29" hasCustomPrompt="1"/>
          </p:nvPr>
        </p:nvSpPr>
        <p:spPr>
          <a:xfrm rot="21300000" flipH="1">
            <a:off x="7539506" y="1324221"/>
            <a:ext cx="1800000" cy="1800000"/>
          </a:xfrm>
          <a:solidFill>
            <a:schemeClr val="bg1">
              <a:lumMod val="95000"/>
            </a:schemeClr>
          </a:solidFill>
          <a:ln w="127000" cap="sq">
            <a:solidFill>
              <a:schemeClr val="bg1"/>
            </a:solidFill>
            <a:miter lim="800000"/>
          </a:ln>
        </p:spPr>
        <p:txBody>
          <a:bodyPr rtlCol="1" anchor="ctr"/>
          <a:lstStyle>
            <a:lvl1pPr marL="0" indent="0" algn="ctr" rtl="1">
              <a:buNone/>
              <a:defRPr sz="12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הוסף או גרור ושחרר תמונה תמונות מרובות</a:t>
            </a:r>
          </a:p>
        </p:txBody>
      </p:sp>
      <p:sp>
        <p:nvSpPr>
          <p:cNvPr id="14" name="מציין מיקום של תמונה 13">
            <a:extLst>
              <a:ext uri="{FF2B5EF4-FFF2-40B4-BE49-F238E27FC236}">
                <a16:creationId xmlns:a16="http://schemas.microsoft.com/office/drawing/2014/main" id="{4F2E17DA-16FA-4899-A144-0FA9D4385A36}"/>
              </a:ext>
            </a:extLst>
          </p:cNvPr>
          <p:cNvSpPr>
            <a:spLocks noGrp="1"/>
          </p:cNvSpPr>
          <p:nvPr userDrawn="1">
            <p:ph type="pic" sz="quarter" idx="30" hasCustomPrompt="1"/>
          </p:nvPr>
        </p:nvSpPr>
        <p:spPr>
          <a:xfrm rot="300000" flipH="1">
            <a:off x="9870664" y="3752949"/>
            <a:ext cx="1656000" cy="1656000"/>
          </a:xfrm>
          <a:solidFill>
            <a:schemeClr val="bg1">
              <a:lumMod val="95000"/>
            </a:schemeClr>
          </a:solidFill>
          <a:ln w="127000" cap="sq">
            <a:solidFill>
              <a:schemeClr val="bg1"/>
            </a:solidFill>
            <a:miter lim="800000"/>
          </a:ln>
        </p:spPr>
        <p:txBody>
          <a:bodyPr rtlCol="1" anchor="ctr"/>
          <a:lstStyle>
            <a:lvl1pPr marL="0" indent="0" algn="ctr" rtl="1">
              <a:buNone/>
              <a:defRPr sz="12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הוסף או גרור ושחרר תמונה תמונות מרובות</a:t>
            </a:r>
          </a:p>
        </p:txBody>
      </p:sp>
      <p:sp>
        <p:nvSpPr>
          <p:cNvPr id="17" name="מציין מיקום של תמונה 16">
            <a:extLst>
              <a:ext uri="{FF2B5EF4-FFF2-40B4-BE49-F238E27FC236}">
                <a16:creationId xmlns:a16="http://schemas.microsoft.com/office/drawing/2014/main" id="{00D958A4-8577-4C04-96D3-B30DF89675EC}"/>
              </a:ext>
            </a:extLst>
          </p:cNvPr>
          <p:cNvSpPr>
            <a:spLocks noGrp="1"/>
          </p:cNvSpPr>
          <p:nvPr userDrawn="1">
            <p:ph type="pic" sz="quarter" idx="31" hasCustomPrompt="1"/>
          </p:nvPr>
        </p:nvSpPr>
        <p:spPr>
          <a:xfrm flipH="1">
            <a:off x="7330075" y="3744913"/>
            <a:ext cx="2160000" cy="2160587"/>
          </a:xfrm>
          <a:solidFill>
            <a:schemeClr val="bg1">
              <a:lumMod val="95000"/>
            </a:schemeClr>
          </a:solidFill>
          <a:ln w="127000" cap="sq">
            <a:solidFill>
              <a:schemeClr val="bg1"/>
            </a:solidFill>
            <a:miter lim="800000"/>
          </a:ln>
        </p:spPr>
        <p:txBody>
          <a:bodyPr rtlCol="1" anchor="ctr"/>
          <a:lstStyle>
            <a:lvl1pPr marL="0" indent="0" algn="ctr" rtl="1">
              <a:buNone/>
              <a:defRPr sz="12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הוסף או גרור ושחרר תמונה תמונות מרובות</a:t>
            </a:r>
          </a:p>
        </p:txBody>
      </p:sp>
      <p:sp>
        <p:nvSpPr>
          <p:cNvPr id="50" name="מציין מיקום של תמונה 49">
            <a:extLst>
              <a:ext uri="{FF2B5EF4-FFF2-40B4-BE49-F238E27FC236}">
                <a16:creationId xmlns:a16="http://schemas.microsoft.com/office/drawing/2014/main" id="{129DB148-E647-42E2-B994-96650EDB5FD6}"/>
              </a:ext>
            </a:extLst>
          </p:cNvPr>
          <p:cNvSpPr>
            <a:spLocks noGrp="1"/>
          </p:cNvSpPr>
          <p:nvPr userDrawn="1">
            <p:ph type="pic" sz="quarter" idx="32" hasCustomPrompt="1"/>
          </p:nvPr>
        </p:nvSpPr>
        <p:spPr>
          <a:xfrm flipH="1">
            <a:off x="2715800" y="1252538"/>
            <a:ext cx="4320000" cy="4320000"/>
          </a:xfrm>
          <a:solidFill>
            <a:schemeClr val="bg1">
              <a:lumMod val="95000"/>
            </a:schemeClr>
          </a:solidFill>
          <a:ln w="127000" cap="sq">
            <a:solidFill>
              <a:schemeClr val="bg1"/>
            </a:solidFill>
            <a:miter lim="800000"/>
          </a:ln>
        </p:spPr>
        <p:txBody>
          <a:bodyPr rtlCol="1" anchor="ctr"/>
          <a:lstStyle>
            <a:lvl1pPr marL="0" indent="0" algn="ctr" rtl="1">
              <a:buNone/>
              <a:defRPr sz="12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הוסף או גרור ושחרר תמונה תמונות מרובות</a:t>
            </a:r>
          </a:p>
        </p:txBody>
      </p:sp>
      <p:sp>
        <p:nvSpPr>
          <p:cNvPr id="52" name="מציין מיקום של תמונה 51">
            <a:extLst>
              <a:ext uri="{FF2B5EF4-FFF2-40B4-BE49-F238E27FC236}">
                <a16:creationId xmlns:a16="http://schemas.microsoft.com/office/drawing/2014/main" id="{672C512A-DF75-4C43-9F7B-444F1E611330}"/>
              </a:ext>
            </a:extLst>
          </p:cNvPr>
          <p:cNvSpPr>
            <a:spLocks noGrp="1"/>
          </p:cNvSpPr>
          <p:nvPr userDrawn="1">
            <p:ph type="pic" sz="quarter" idx="33" hasCustomPrompt="1"/>
          </p:nvPr>
        </p:nvSpPr>
        <p:spPr>
          <a:xfrm rot="21360000" flipH="1">
            <a:off x="511439" y="1347696"/>
            <a:ext cx="1800000" cy="1800000"/>
          </a:xfrm>
          <a:solidFill>
            <a:schemeClr val="bg1">
              <a:lumMod val="95000"/>
            </a:schemeClr>
          </a:solidFill>
          <a:ln w="127000" cap="sq">
            <a:solidFill>
              <a:schemeClr val="bg1"/>
            </a:solidFill>
            <a:miter lim="800000"/>
          </a:ln>
        </p:spPr>
        <p:txBody>
          <a:bodyPr rtlCol="1" anchor="ctr"/>
          <a:lstStyle>
            <a:lvl1pPr marL="0" indent="0" algn="ctr" rtl="1">
              <a:buNone/>
              <a:defRPr sz="12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הוסף או גרור ושחרר תמונה תמונות מרובות</a:t>
            </a:r>
          </a:p>
        </p:txBody>
      </p:sp>
      <p:sp>
        <p:nvSpPr>
          <p:cNvPr id="54" name="מציין מיקום של תמונה 53">
            <a:extLst>
              <a:ext uri="{FF2B5EF4-FFF2-40B4-BE49-F238E27FC236}">
                <a16:creationId xmlns:a16="http://schemas.microsoft.com/office/drawing/2014/main" id="{1E0306FE-3412-4EF3-AB10-BE90373DF477}"/>
              </a:ext>
            </a:extLst>
          </p:cNvPr>
          <p:cNvSpPr>
            <a:spLocks noGrp="1"/>
          </p:cNvSpPr>
          <p:nvPr userDrawn="1">
            <p:ph type="pic" sz="quarter" idx="34" hasCustomPrompt="1"/>
          </p:nvPr>
        </p:nvSpPr>
        <p:spPr>
          <a:xfrm rot="240000" flipH="1">
            <a:off x="919537" y="3354388"/>
            <a:ext cx="1476000" cy="1476000"/>
          </a:xfrm>
          <a:solidFill>
            <a:schemeClr val="bg1">
              <a:lumMod val="95000"/>
            </a:schemeClr>
          </a:solidFill>
          <a:ln w="127000" cap="sq">
            <a:solidFill>
              <a:schemeClr val="bg1"/>
            </a:solidFill>
            <a:miter lim="800000"/>
          </a:ln>
        </p:spPr>
        <p:txBody>
          <a:bodyPr rtlCol="1" anchor="ctr"/>
          <a:lstStyle>
            <a:lvl1pPr marL="0" indent="0" algn="ctr" rtl="1">
              <a:buNone/>
              <a:defRPr sz="12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הוסף או גרור ושחרר תמונה תמונות מרובות</a:t>
            </a:r>
          </a:p>
        </p:txBody>
      </p:sp>
      <p:sp>
        <p:nvSpPr>
          <p:cNvPr id="45" name="מציין מיקום טקסט 17">
            <a:extLst>
              <a:ext uri="{FF2B5EF4-FFF2-40B4-BE49-F238E27FC236}">
                <a16:creationId xmlns:a16="http://schemas.microsoft.com/office/drawing/2014/main" id="{2ABE8EA6-5E46-42C6-BA42-080EF537E072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 flipH="1">
            <a:off x="5532144" y="4929797"/>
            <a:ext cx="2044310" cy="765502"/>
          </a:xfrm>
          <a:solidFill>
            <a:schemeClr val="tx1"/>
          </a:solidFill>
        </p:spPr>
        <p:txBody>
          <a:bodyPr lIns="36000" rIns="108000" rtlCol="1" anchor="ctr"/>
          <a:lstStyle>
            <a:lvl1pPr marL="0" indent="0" algn="r" rtl="1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he-IL" noProof="0"/>
              <a:t>כיתוב בשחור</a:t>
            </a:r>
          </a:p>
        </p:txBody>
      </p:sp>
      <p:sp>
        <p:nvSpPr>
          <p:cNvPr id="46" name="מציין מיקום טקסט 50">
            <a:extLst>
              <a:ext uri="{FF2B5EF4-FFF2-40B4-BE49-F238E27FC236}">
                <a16:creationId xmlns:a16="http://schemas.microsoft.com/office/drawing/2014/main" id="{A447D79B-AE1C-440C-82EC-29B50C58096D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 flipH="1">
            <a:off x="5660035" y="5905184"/>
            <a:ext cx="1358622" cy="313930"/>
          </a:xfrm>
        </p:spPr>
        <p:txBody>
          <a:bodyPr rtlCol="1"/>
          <a:lstStyle>
            <a:lvl1pPr marL="0" indent="0" algn="r" rtl="1">
              <a:buNone/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266700" indent="0" algn="r" rtl="1">
              <a:buNone/>
              <a:defRPr/>
            </a:lvl2pPr>
            <a:lvl3pPr marL="542925" indent="0" algn="r" rtl="1">
              <a:buNone/>
              <a:defRPr/>
            </a:lvl3pPr>
            <a:lvl4pPr marL="809625" indent="0" algn="r" rtl="1">
              <a:buNone/>
              <a:defRPr/>
            </a:lvl4pPr>
            <a:lvl5pPr marL="1076325" indent="0" algn="r" rtl="1">
              <a:buNone/>
              <a:defRPr/>
            </a:lvl5pPr>
          </a:lstStyle>
          <a:p>
            <a:pPr lvl="0" rtl="1"/>
            <a:r>
              <a:rPr lang="he-IL" noProof="0"/>
              <a:t>מקם את כיתוב התמונה שלך כאן</a:t>
            </a:r>
          </a:p>
        </p:txBody>
      </p:sp>
      <p:sp>
        <p:nvSpPr>
          <p:cNvPr id="8" name="מציין מיקום של מספר שקופית 1">
            <a:extLst>
              <a:ext uri="{FF2B5EF4-FFF2-40B4-BE49-F238E27FC236}">
                <a16:creationId xmlns:a16="http://schemas.microsoft.com/office/drawing/2014/main" id="{EBD8EB82-BF1F-4C59-9288-65118363470A}"/>
              </a:ext>
            </a:extLst>
          </p:cNvPr>
          <p:cNvSpPr txBox="1">
            <a:spLocks/>
          </p:cNvSpPr>
          <p:nvPr userDrawn="1"/>
        </p:nvSpPr>
        <p:spPr>
          <a:xfrm flipH="1">
            <a:off x="358800" y="6314825"/>
            <a:ext cx="360000" cy="360000"/>
          </a:xfrm>
          <a:prstGeom prst="rect">
            <a:avLst/>
          </a:prstGeom>
        </p:spPr>
        <p:txBody>
          <a:bodyPr vert="horz" lIns="0" tIns="0" rIns="0" bIns="0" rtlCol="1" anchor="ctr"/>
          <a:lstStyle>
            <a:defPPr>
              <a:defRPr lang="en-US"/>
            </a:defPPr>
            <a:lvl1pPr marL="0" algn="r" defTabSz="914400" rtl="1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1"/>
            <a:fld id="{26699011-AD31-4C1E-9097-A1CA72DD0DA4}" type="slidenum">
              <a:rPr lang="he-IL" noProof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 rtl="1"/>
              <a:t>‹#›</a:t>
            </a:fld>
            <a:endParaRPr lang="he-IL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 flipH="1">
            <a:off x="5352000" y="6514239"/>
            <a:ext cx="6336000" cy="170111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he-IL" noProof="0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>
          <a:xfrm flipH="1">
            <a:off x="358800" y="6314825"/>
            <a:ext cx="360000" cy="360000"/>
          </a:xfrm>
        </p:spPr>
        <p:txBody>
          <a:bodyPr rtlCol="1"/>
          <a:lstStyle>
            <a:lvl1pPr algn="l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26699011-AD31-4C1E-9097-A1CA72DD0DA4}" type="slidenum">
              <a:rPr lang="he-IL" noProof="0" smtClean="0"/>
              <a:pPr/>
              <a:t>‹#›</a:t>
            </a:fld>
            <a:endParaRPr lang="he-IL" noProof="0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 flipH="1">
            <a:off x="5080426" y="359999"/>
            <a:ext cx="6607574" cy="516298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לחץ כדי לערוך סגנון כותרת של תבנית בסיס</a:t>
            </a:r>
          </a:p>
        </p:txBody>
      </p:sp>
      <p:sp>
        <p:nvSpPr>
          <p:cNvPr id="49" name="מציין מיקום טקסט 17">
            <a:extLst>
              <a:ext uri="{FF2B5EF4-FFF2-40B4-BE49-F238E27FC236}">
                <a16:creationId xmlns:a16="http://schemas.microsoft.com/office/drawing/2014/main" id="{97F53199-DEE6-44B4-A039-EDCD2EA6474F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 flipH="1">
            <a:off x="2691702" y="1660827"/>
            <a:ext cx="1764343" cy="527050"/>
          </a:xfrm>
          <a:solidFill>
            <a:schemeClr val="bg1"/>
          </a:solidFill>
        </p:spPr>
        <p:txBody>
          <a:bodyPr lIns="108000" rIns="0" rtlCol="1" anchor="ctr"/>
          <a:lstStyle>
            <a:lvl1pPr marL="0" indent="0" algn="l" rtl="1">
              <a:buFont typeface="Arial" panose="020B0604020202020204" pitchFamily="34" charset="0"/>
              <a:buNone/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he-IL" noProof="0"/>
              <a:t>כיתוב בלבן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A1CE426A-990C-4F35-8FB8-5C8AAA3468D1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 rot="20760000" flipH="1">
            <a:off x="2108429" y="4788984"/>
            <a:ext cx="1296000" cy="1296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25400" dir="2700000" algn="tl" rotWithShape="0">
              <a:prstClr val="black">
                <a:alpha val="18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h="31750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1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 rtl="1">
              <a:buNone/>
              <a:defRPr lang="en-US" sz="1600" b="1" spc="-100" smtClean="0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180975" indent="0" algn="r" rtl="1">
              <a:buNone/>
              <a:defRPr lang="en-US" smtClean="0">
                <a:solidFill>
                  <a:schemeClr val="lt1"/>
                </a:solidFill>
              </a:defRPr>
            </a:lvl2pPr>
            <a:lvl3pPr marL="647700" indent="0" algn="r" rtl="1">
              <a:buNone/>
              <a:defRPr lang="en-US" sz="1800" smtClean="0">
                <a:solidFill>
                  <a:schemeClr val="lt1"/>
                </a:solidFill>
              </a:defRPr>
            </a:lvl3pPr>
            <a:lvl4pPr marL="1104900" indent="0" algn="r" rtl="1">
              <a:buNone/>
              <a:defRPr lang="en-US" sz="1800" smtClean="0">
                <a:solidFill>
                  <a:schemeClr val="lt1"/>
                </a:solidFill>
              </a:defRPr>
            </a:lvl4pPr>
            <a:lvl5pPr marL="1562100" indent="0" algn="r" rtl="1">
              <a:buNone/>
              <a:defRPr lang="en-ZA" sz="1800">
                <a:solidFill>
                  <a:schemeClr val="lt1"/>
                </a:solidFill>
              </a:defRPr>
            </a:lvl5pPr>
          </a:lstStyle>
          <a:p>
            <a:pPr marL="0" lvl="0" algn="ctr" rtl="1">
              <a:lnSpc>
                <a:spcPts val="1400"/>
              </a:lnSpc>
            </a:pPr>
            <a:r>
              <a:rPr lang="he-IL" noProof="0"/>
              <a:t>טקסט תג</a:t>
            </a:r>
          </a:p>
        </p:txBody>
      </p:sp>
      <p:cxnSp>
        <p:nvCxnSpPr>
          <p:cNvPr id="59" name="מחבר ישר 58">
            <a:extLst>
              <a:ext uri="{FF2B5EF4-FFF2-40B4-BE49-F238E27FC236}">
                <a16:creationId xmlns:a16="http://schemas.microsoft.com/office/drawing/2014/main" id="{BA76FBCA-E23E-466B-A842-3A0796F5807B}"/>
              </a:ext>
            </a:extLst>
          </p:cNvPr>
          <p:cNvCxnSpPr>
            <a:cxnSpLocks/>
          </p:cNvCxnSpPr>
          <p:nvPr userDrawn="1"/>
        </p:nvCxnSpPr>
        <p:spPr>
          <a:xfrm flipH="1">
            <a:off x="652462" y="6494825"/>
            <a:ext cx="11123631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2308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עמוד שלם עם 6 תמונות ותג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קבוצה 57" descr="רקע של עיתון">
            <a:extLst>
              <a:ext uri="{FF2B5EF4-FFF2-40B4-BE49-F238E27FC236}">
                <a16:creationId xmlns:a16="http://schemas.microsoft.com/office/drawing/2014/main" id="{9139A8EC-6727-4C10-AE5A-183182415F61}"/>
              </a:ext>
            </a:extLst>
          </p:cNvPr>
          <p:cNvGrpSpPr/>
          <p:nvPr userDrawn="1"/>
        </p:nvGrpSpPr>
        <p:grpSpPr>
          <a:xfrm flipH="1">
            <a:off x="114405" y="79805"/>
            <a:ext cx="12074862" cy="6906587"/>
            <a:chOff x="2733" y="79805"/>
            <a:chExt cx="12074862" cy="6906587"/>
          </a:xfrm>
        </p:grpSpPr>
        <p:sp>
          <p:nvSpPr>
            <p:cNvPr id="23" name="צורה חופשית: צורה 22">
              <a:extLst>
                <a:ext uri="{FF2B5EF4-FFF2-40B4-BE49-F238E27FC236}">
                  <a16:creationId xmlns:a16="http://schemas.microsoft.com/office/drawing/2014/main" id="{F182CC48-E00D-4A5C-926A-1E9F4F199C76}"/>
                </a:ext>
              </a:extLst>
            </p:cNvPr>
            <p:cNvSpPr/>
            <p:nvPr userDrawn="1"/>
          </p:nvSpPr>
          <p:spPr>
            <a:xfrm rot="60000">
              <a:off x="4776910" y="314543"/>
              <a:ext cx="7300685" cy="6607669"/>
            </a:xfrm>
            <a:custGeom>
              <a:avLst/>
              <a:gdLst>
                <a:gd name="connsiteX0" fmla="*/ 0 w 7300685"/>
                <a:gd name="connsiteY0" fmla="*/ 0 h 6607669"/>
                <a:gd name="connsiteX1" fmla="*/ 7300685 w 7300685"/>
                <a:gd name="connsiteY1" fmla="*/ 0 h 6607669"/>
                <a:gd name="connsiteX2" fmla="*/ 7300685 w 7300685"/>
                <a:gd name="connsiteY2" fmla="*/ 6480235 h 6607669"/>
                <a:gd name="connsiteX3" fmla="*/ 0 w 7300685"/>
                <a:gd name="connsiteY3" fmla="*/ 6607669 h 6607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0685" h="6607669">
                  <a:moveTo>
                    <a:pt x="0" y="0"/>
                  </a:moveTo>
                  <a:lnTo>
                    <a:pt x="7300685" y="0"/>
                  </a:lnTo>
                  <a:lnTo>
                    <a:pt x="7300685" y="6480235"/>
                  </a:lnTo>
                  <a:lnTo>
                    <a:pt x="0" y="660766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27000" dist="38100" dir="8100000" algn="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he-IL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4" name="צורה חופשית: צורה 23">
              <a:extLst>
                <a:ext uri="{FF2B5EF4-FFF2-40B4-BE49-F238E27FC236}">
                  <a16:creationId xmlns:a16="http://schemas.microsoft.com/office/drawing/2014/main" id="{AEE33ED1-475E-46C7-9D4D-24C5656E1F39}"/>
                </a:ext>
              </a:extLst>
            </p:cNvPr>
            <p:cNvSpPr/>
            <p:nvPr userDrawn="1"/>
          </p:nvSpPr>
          <p:spPr>
            <a:xfrm rot="60000">
              <a:off x="4724780" y="162131"/>
              <a:ext cx="7300685" cy="6760092"/>
            </a:xfrm>
            <a:custGeom>
              <a:avLst/>
              <a:gdLst>
                <a:gd name="connsiteX0" fmla="*/ 0 w 7300685"/>
                <a:gd name="connsiteY0" fmla="*/ 0 h 6760092"/>
                <a:gd name="connsiteX1" fmla="*/ 7300685 w 7300685"/>
                <a:gd name="connsiteY1" fmla="*/ 0 h 6760092"/>
                <a:gd name="connsiteX2" fmla="*/ 7300685 w 7300685"/>
                <a:gd name="connsiteY2" fmla="*/ 6632658 h 6760092"/>
                <a:gd name="connsiteX3" fmla="*/ 0 w 7300685"/>
                <a:gd name="connsiteY3" fmla="*/ 6760092 h 6760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0685" h="6760092">
                  <a:moveTo>
                    <a:pt x="0" y="0"/>
                  </a:moveTo>
                  <a:lnTo>
                    <a:pt x="7300685" y="0"/>
                  </a:lnTo>
                  <a:lnTo>
                    <a:pt x="7300685" y="6632658"/>
                  </a:lnTo>
                  <a:lnTo>
                    <a:pt x="0" y="676009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27000" dist="38100" dir="8100000" algn="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he-IL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" name="צורה חופשית: צורה 56">
              <a:extLst>
                <a:ext uri="{FF2B5EF4-FFF2-40B4-BE49-F238E27FC236}">
                  <a16:creationId xmlns:a16="http://schemas.microsoft.com/office/drawing/2014/main" id="{CA37329B-8E0D-4350-8E7A-590E9B20813B}"/>
                </a:ext>
              </a:extLst>
            </p:cNvPr>
            <p:cNvSpPr/>
            <p:nvPr userDrawn="1"/>
          </p:nvSpPr>
          <p:spPr>
            <a:xfrm rot="21540000">
              <a:off x="2733" y="79805"/>
              <a:ext cx="12014402" cy="6906587"/>
            </a:xfrm>
            <a:custGeom>
              <a:avLst/>
              <a:gdLst>
                <a:gd name="connsiteX0" fmla="*/ 10610059 w 12014402"/>
                <a:gd name="connsiteY0" fmla="*/ 0 h 6906587"/>
                <a:gd name="connsiteX1" fmla="*/ 12014402 w 12014402"/>
                <a:gd name="connsiteY1" fmla="*/ 24513 h 6906587"/>
                <a:gd name="connsiteX2" fmla="*/ 12014402 w 12014402"/>
                <a:gd name="connsiteY2" fmla="*/ 6906587 h 6906587"/>
                <a:gd name="connsiteX3" fmla="*/ 11702014 w 12014402"/>
                <a:gd name="connsiteY3" fmla="*/ 6906587 h 6906587"/>
                <a:gd name="connsiteX4" fmla="*/ 0 w 12014402"/>
                <a:gd name="connsiteY4" fmla="*/ 6702328 h 6906587"/>
                <a:gd name="connsiteX5" fmla="*/ 0 w 12014402"/>
                <a:gd name="connsiteY5" fmla="*/ 3244271 h 6906587"/>
                <a:gd name="connsiteX6" fmla="*/ 56629 w 12014402"/>
                <a:gd name="connsiteY6" fmla="*/ 0 h 6906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14402" h="6906587">
                  <a:moveTo>
                    <a:pt x="10610059" y="0"/>
                  </a:moveTo>
                  <a:lnTo>
                    <a:pt x="12014402" y="24513"/>
                  </a:lnTo>
                  <a:lnTo>
                    <a:pt x="12014402" y="6906587"/>
                  </a:lnTo>
                  <a:lnTo>
                    <a:pt x="11702014" y="6906587"/>
                  </a:lnTo>
                  <a:lnTo>
                    <a:pt x="0" y="6702328"/>
                  </a:lnTo>
                  <a:lnTo>
                    <a:pt x="0" y="3244271"/>
                  </a:lnTo>
                  <a:lnTo>
                    <a:pt x="56629" y="0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24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  <a:gs pos="79000">
                  <a:schemeClr val="bg1"/>
                </a:gs>
              </a:gsLst>
              <a:lin ang="0" scaled="0"/>
            </a:gradFill>
            <a:ln>
              <a:noFill/>
            </a:ln>
            <a:effectLst>
              <a:outerShdw blurRad="127000" dist="38100" dir="8100000" algn="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he-IL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45" name="מציין מיקום טקסט 17">
            <a:extLst>
              <a:ext uri="{FF2B5EF4-FFF2-40B4-BE49-F238E27FC236}">
                <a16:creationId xmlns:a16="http://schemas.microsoft.com/office/drawing/2014/main" id="{2ABE8EA6-5E46-42C6-BA42-080EF537E072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 flipH="1">
            <a:off x="466788" y="1839385"/>
            <a:ext cx="2044310" cy="765502"/>
          </a:xfrm>
          <a:solidFill>
            <a:schemeClr val="tx1"/>
          </a:solidFill>
        </p:spPr>
        <p:txBody>
          <a:bodyPr lIns="36000" rIns="108000" rtlCol="1" anchor="ctr"/>
          <a:lstStyle>
            <a:lvl1pPr marL="0" indent="0" algn="r" rtl="1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he-IL" noProof="0" dirty="0"/>
              <a:t>כיתוב בשחור</a:t>
            </a:r>
          </a:p>
        </p:txBody>
      </p:sp>
      <p:sp>
        <p:nvSpPr>
          <p:cNvPr id="49" name="מציין מיקום טקסט 17">
            <a:extLst>
              <a:ext uri="{FF2B5EF4-FFF2-40B4-BE49-F238E27FC236}">
                <a16:creationId xmlns:a16="http://schemas.microsoft.com/office/drawing/2014/main" id="{97F53199-DEE6-44B4-A039-EDCD2EA6474F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 flipH="1">
            <a:off x="746755" y="2787949"/>
            <a:ext cx="1764343" cy="527050"/>
          </a:xfrm>
          <a:solidFill>
            <a:schemeClr val="bg1"/>
          </a:solidFill>
        </p:spPr>
        <p:txBody>
          <a:bodyPr lIns="108000" rIns="72000" rtlCol="1" anchor="ctr"/>
          <a:lstStyle>
            <a:lvl1pPr marL="0" indent="0" algn="r" rtl="1">
              <a:buFont typeface="Arial" panose="020B0604020202020204" pitchFamily="34" charset="0"/>
              <a:buNone/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he-IL" noProof="0"/>
              <a:t>כיתוב בלבן</a:t>
            </a:r>
          </a:p>
        </p:txBody>
      </p:sp>
      <p:sp>
        <p:nvSpPr>
          <p:cNvPr id="46" name="מציין מיקום טקסט 50">
            <a:extLst>
              <a:ext uri="{FF2B5EF4-FFF2-40B4-BE49-F238E27FC236}">
                <a16:creationId xmlns:a16="http://schemas.microsoft.com/office/drawing/2014/main" id="{A447D79B-AE1C-440C-82EC-29B50C58096D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 flipH="1">
            <a:off x="3219943" y="5083685"/>
            <a:ext cx="1358622" cy="313930"/>
          </a:xfrm>
        </p:spPr>
        <p:txBody>
          <a:bodyPr rtlCol="1"/>
          <a:lstStyle>
            <a:lvl1pPr marL="0" indent="0" algn="r" rtl="1">
              <a:buNone/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266700" indent="0" algn="r" rtl="1">
              <a:buNone/>
              <a:defRPr/>
            </a:lvl2pPr>
            <a:lvl3pPr marL="542925" indent="0" algn="r" rtl="1">
              <a:buNone/>
              <a:defRPr/>
            </a:lvl3pPr>
            <a:lvl4pPr marL="809625" indent="0" algn="r" rtl="1">
              <a:buNone/>
              <a:defRPr/>
            </a:lvl4pPr>
            <a:lvl5pPr marL="1076325" indent="0" algn="r" rtl="1">
              <a:buNone/>
              <a:defRPr/>
            </a:lvl5pPr>
          </a:lstStyle>
          <a:p>
            <a:pPr lvl="0" rtl="1"/>
            <a:r>
              <a:rPr lang="he-IL" noProof="0"/>
              <a:t>מקם את כיתוב התמונה שלך כאן</a:t>
            </a:r>
          </a:p>
        </p:txBody>
      </p:sp>
      <p:sp>
        <p:nvSpPr>
          <p:cNvPr id="11" name="מציין מיקום של תמונה 10">
            <a:extLst>
              <a:ext uri="{FF2B5EF4-FFF2-40B4-BE49-F238E27FC236}">
                <a16:creationId xmlns:a16="http://schemas.microsoft.com/office/drawing/2014/main" id="{1EB9280F-FE40-4A1E-982F-082137B30D93}"/>
              </a:ext>
            </a:extLst>
          </p:cNvPr>
          <p:cNvSpPr>
            <a:spLocks noGrp="1"/>
          </p:cNvSpPr>
          <p:nvPr userDrawn="1">
            <p:ph type="pic" sz="quarter" idx="29" hasCustomPrompt="1"/>
          </p:nvPr>
        </p:nvSpPr>
        <p:spPr>
          <a:xfrm rot="21300000" flipH="1">
            <a:off x="2714052" y="1270984"/>
            <a:ext cx="1800000" cy="1800000"/>
          </a:xfrm>
          <a:solidFill>
            <a:schemeClr val="bg1">
              <a:lumMod val="95000"/>
            </a:schemeClr>
          </a:solidFill>
          <a:ln w="127000" cap="sq">
            <a:solidFill>
              <a:schemeClr val="bg1"/>
            </a:solidFill>
            <a:miter lim="800000"/>
          </a:ln>
        </p:spPr>
        <p:txBody>
          <a:bodyPr rtlCol="1" anchor="ctr"/>
          <a:lstStyle>
            <a:lvl1pPr marL="0" indent="0" algn="ctr" rtl="1">
              <a:buNone/>
              <a:defRPr sz="12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הוסף או גרור ושחרר תמונה תמונות מרובות</a:t>
            </a:r>
          </a:p>
        </p:txBody>
      </p:sp>
      <p:sp>
        <p:nvSpPr>
          <p:cNvPr id="17" name="מציין מיקום של תמונה 16">
            <a:extLst>
              <a:ext uri="{FF2B5EF4-FFF2-40B4-BE49-F238E27FC236}">
                <a16:creationId xmlns:a16="http://schemas.microsoft.com/office/drawing/2014/main" id="{00D958A4-8577-4C04-96D3-B30DF89675EC}"/>
              </a:ext>
            </a:extLst>
          </p:cNvPr>
          <p:cNvSpPr>
            <a:spLocks noGrp="1"/>
          </p:cNvSpPr>
          <p:nvPr userDrawn="1">
            <p:ph type="pic" sz="quarter" idx="31" hasCustomPrompt="1"/>
          </p:nvPr>
        </p:nvSpPr>
        <p:spPr>
          <a:xfrm flipH="1">
            <a:off x="497941" y="3788113"/>
            <a:ext cx="2160000" cy="2160587"/>
          </a:xfrm>
          <a:solidFill>
            <a:schemeClr val="bg1">
              <a:lumMod val="95000"/>
            </a:schemeClr>
          </a:solidFill>
          <a:ln w="127000" cap="sq">
            <a:solidFill>
              <a:schemeClr val="bg1"/>
            </a:solidFill>
            <a:miter lim="800000"/>
          </a:ln>
        </p:spPr>
        <p:txBody>
          <a:bodyPr rtlCol="1" anchor="ctr"/>
          <a:lstStyle>
            <a:lvl1pPr marL="0" indent="0" algn="ctr" rtl="1">
              <a:buNone/>
              <a:defRPr sz="12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הוסף או גרור ושחרר תמונה תמונות מרובות</a:t>
            </a:r>
          </a:p>
        </p:txBody>
      </p:sp>
      <p:sp>
        <p:nvSpPr>
          <p:cNvPr id="54" name="מציין מיקום של תמונה 53">
            <a:extLst>
              <a:ext uri="{FF2B5EF4-FFF2-40B4-BE49-F238E27FC236}">
                <a16:creationId xmlns:a16="http://schemas.microsoft.com/office/drawing/2014/main" id="{1E0306FE-3412-4EF3-AB10-BE90373DF477}"/>
              </a:ext>
            </a:extLst>
          </p:cNvPr>
          <p:cNvSpPr>
            <a:spLocks noGrp="1"/>
          </p:cNvSpPr>
          <p:nvPr userDrawn="1">
            <p:ph type="pic" sz="quarter" idx="34" hasCustomPrompt="1"/>
          </p:nvPr>
        </p:nvSpPr>
        <p:spPr>
          <a:xfrm rot="240000" flipH="1">
            <a:off x="3038600" y="3383612"/>
            <a:ext cx="1548000" cy="1548000"/>
          </a:xfrm>
          <a:solidFill>
            <a:schemeClr val="bg1">
              <a:lumMod val="95000"/>
            </a:schemeClr>
          </a:solidFill>
          <a:ln w="127000" cap="sq">
            <a:solidFill>
              <a:schemeClr val="bg1"/>
            </a:solidFill>
            <a:miter lim="800000"/>
          </a:ln>
        </p:spPr>
        <p:txBody>
          <a:bodyPr rtlCol="1" anchor="ctr"/>
          <a:lstStyle>
            <a:lvl1pPr marL="0" indent="0" algn="ctr" rtl="1">
              <a:buNone/>
              <a:defRPr sz="12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הוסף או גרור ושחרר תמונה תמונות מרובות</a:t>
            </a:r>
          </a:p>
        </p:txBody>
      </p:sp>
      <p:sp>
        <p:nvSpPr>
          <p:cNvPr id="50" name="מציין מיקום של תמונה 49">
            <a:extLst>
              <a:ext uri="{FF2B5EF4-FFF2-40B4-BE49-F238E27FC236}">
                <a16:creationId xmlns:a16="http://schemas.microsoft.com/office/drawing/2014/main" id="{129DB148-E647-42E2-B994-96650EDB5FD6}"/>
              </a:ext>
            </a:extLst>
          </p:cNvPr>
          <p:cNvSpPr>
            <a:spLocks noGrp="1"/>
          </p:cNvSpPr>
          <p:nvPr userDrawn="1">
            <p:ph type="pic" sz="quarter" idx="32" hasCustomPrompt="1"/>
          </p:nvPr>
        </p:nvSpPr>
        <p:spPr>
          <a:xfrm flipH="1">
            <a:off x="4887880" y="1162701"/>
            <a:ext cx="4968000" cy="4968000"/>
          </a:xfrm>
          <a:solidFill>
            <a:schemeClr val="bg1">
              <a:lumMod val="95000"/>
            </a:schemeClr>
          </a:solidFill>
          <a:ln w="127000" cap="sq">
            <a:solidFill>
              <a:schemeClr val="bg1"/>
            </a:solidFill>
            <a:miter lim="800000"/>
          </a:ln>
        </p:spPr>
        <p:txBody>
          <a:bodyPr rtlCol="1" anchor="ctr"/>
          <a:lstStyle>
            <a:lvl1pPr marL="0" indent="0" algn="ctr" rtl="1">
              <a:buNone/>
              <a:defRPr sz="12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הוסף או גרור ושחרר תמונה תמונות מרובות</a:t>
            </a:r>
          </a:p>
        </p:txBody>
      </p:sp>
      <p:sp>
        <p:nvSpPr>
          <p:cNvPr id="9" name="מציין מיקום של תמונה 8">
            <a:extLst>
              <a:ext uri="{FF2B5EF4-FFF2-40B4-BE49-F238E27FC236}">
                <a16:creationId xmlns:a16="http://schemas.microsoft.com/office/drawing/2014/main" id="{32CBFF6A-38D0-4A88-A87A-EDFF043FEF0A}"/>
              </a:ext>
            </a:extLst>
          </p:cNvPr>
          <p:cNvSpPr>
            <a:spLocks noGrp="1"/>
          </p:cNvSpPr>
          <p:nvPr userDrawn="1">
            <p:ph type="pic" sz="quarter" idx="28" hasCustomPrompt="1"/>
          </p:nvPr>
        </p:nvSpPr>
        <p:spPr>
          <a:xfrm rot="300000" flipH="1">
            <a:off x="10246761" y="1427347"/>
            <a:ext cx="1332000" cy="1332000"/>
          </a:xfrm>
          <a:solidFill>
            <a:schemeClr val="bg1">
              <a:lumMod val="95000"/>
            </a:schemeClr>
          </a:solidFill>
          <a:ln w="127000" cap="sq">
            <a:solidFill>
              <a:schemeClr val="bg1"/>
            </a:solidFill>
            <a:miter lim="800000"/>
          </a:ln>
        </p:spPr>
        <p:txBody>
          <a:bodyPr rtlCol="1" anchor="ctr"/>
          <a:lstStyle>
            <a:lvl1pPr marL="0" indent="0" algn="ctr" rtl="1">
              <a:buNone/>
              <a:defRPr sz="12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הוסף או גרור ושחרר תמונה תמונות מרובות</a:t>
            </a:r>
          </a:p>
        </p:txBody>
      </p:sp>
      <p:pic>
        <p:nvPicPr>
          <p:cNvPr id="34" name="מציין מיקום של תמונה 11" descr="אדם יושב ליד שולחן עם מחשב ומחייך למצלמה&#10;&#10;תיאור שנוצר ברמת מהימנות גבוהה">
            <a:extLst>
              <a:ext uri="{FF2B5EF4-FFF2-40B4-BE49-F238E27FC236}">
                <a16:creationId xmlns:a16="http://schemas.microsoft.com/office/drawing/2014/main" id="{5B7EB5D5-AACA-4FB3-9647-D8D03D7685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707" b="16707"/>
          <a:stretch>
            <a:fillRect/>
          </a:stretch>
        </p:blipFill>
        <p:spPr>
          <a:xfrm flipH="1">
            <a:off x="10344481" y="3188665"/>
            <a:ext cx="1475309" cy="1475309"/>
          </a:xfrm>
          <a:prstGeom prst="rect">
            <a:avLst/>
          </a:prstGeom>
          <a:ln w="127000" cap="sq">
            <a:solidFill>
              <a:schemeClr val="bg1"/>
            </a:solidFill>
            <a:miter lim="800000"/>
          </a:ln>
        </p:spPr>
      </p:pic>
      <p:sp>
        <p:nvSpPr>
          <p:cNvPr id="14" name="מציין מיקום של תמונה 13">
            <a:extLst>
              <a:ext uri="{FF2B5EF4-FFF2-40B4-BE49-F238E27FC236}">
                <a16:creationId xmlns:a16="http://schemas.microsoft.com/office/drawing/2014/main" id="{4F2E17DA-16FA-4899-A144-0FA9D4385A36}"/>
              </a:ext>
            </a:extLst>
          </p:cNvPr>
          <p:cNvSpPr>
            <a:spLocks noGrp="1"/>
          </p:cNvSpPr>
          <p:nvPr userDrawn="1">
            <p:ph type="pic" sz="quarter" idx="30" hasCustomPrompt="1"/>
          </p:nvPr>
        </p:nvSpPr>
        <p:spPr>
          <a:xfrm flipH="1">
            <a:off x="10291021" y="3128249"/>
            <a:ext cx="1476000" cy="1476000"/>
          </a:xfrm>
          <a:solidFill>
            <a:schemeClr val="bg1">
              <a:lumMod val="95000"/>
            </a:schemeClr>
          </a:solidFill>
          <a:ln w="127000" cap="sq">
            <a:solidFill>
              <a:schemeClr val="bg1"/>
            </a:solidFill>
            <a:miter lim="800000"/>
          </a:ln>
        </p:spPr>
        <p:txBody>
          <a:bodyPr rtlCol="1" anchor="ctr"/>
          <a:lstStyle>
            <a:lvl1pPr marL="0" indent="0" algn="ctr" rtl="1">
              <a:buNone/>
              <a:defRPr sz="12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הוסף או גרור ושחרר תמונה תמונות מרובות</a:t>
            </a:r>
          </a:p>
        </p:txBody>
      </p:sp>
      <p:sp>
        <p:nvSpPr>
          <p:cNvPr id="8" name="מציין מיקום של מספר שקופית 1">
            <a:extLst>
              <a:ext uri="{FF2B5EF4-FFF2-40B4-BE49-F238E27FC236}">
                <a16:creationId xmlns:a16="http://schemas.microsoft.com/office/drawing/2014/main" id="{EBD8EB82-BF1F-4C59-9288-65118363470A}"/>
              </a:ext>
            </a:extLst>
          </p:cNvPr>
          <p:cNvSpPr txBox="1">
            <a:spLocks/>
          </p:cNvSpPr>
          <p:nvPr userDrawn="1"/>
        </p:nvSpPr>
        <p:spPr>
          <a:xfrm flipH="1">
            <a:off x="358800" y="6314825"/>
            <a:ext cx="360000" cy="360000"/>
          </a:xfrm>
          <a:prstGeom prst="rect">
            <a:avLst/>
          </a:prstGeom>
        </p:spPr>
        <p:txBody>
          <a:bodyPr vert="horz" lIns="0" tIns="0" rIns="0" bIns="0" rtlCol="1" anchor="ctr"/>
          <a:lstStyle>
            <a:defPPr>
              <a:defRPr lang="en-US"/>
            </a:defPPr>
            <a:lvl1pPr marL="0" algn="r" defTabSz="914400" rtl="1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1"/>
            <a:fld id="{26699011-AD31-4C1E-9097-A1CA72DD0DA4}" type="slidenum">
              <a:rPr lang="he-IL" noProof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 rtl="1"/>
              <a:t>‹#›</a:t>
            </a:fld>
            <a:endParaRPr lang="he-IL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 flipH="1">
            <a:off x="5352000" y="6514239"/>
            <a:ext cx="6336000" cy="170111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he-IL" noProof="0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>
          <a:xfrm flipH="1">
            <a:off x="358800" y="6314825"/>
            <a:ext cx="360000" cy="360000"/>
          </a:xfrm>
        </p:spPr>
        <p:txBody>
          <a:bodyPr rtlCol="1"/>
          <a:lstStyle>
            <a:lvl1pPr algn="l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26699011-AD31-4C1E-9097-A1CA72DD0DA4}" type="slidenum">
              <a:rPr lang="he-IL" smtClean="0"/>
              <a:pPr/>
              <a:t>‹#›</a:t>
            </a:fld>
            <a:endParaRPr lang="he-IL" dirty="0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 flipH="1">
            <a:off x="5080426" y="359999"/>
            <a:ext cx="6607574" cy="516298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לחץ כדי לערוך סגנון כותרת של תבנית בסיס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A1CE426A-990C-4F35-8FB8-5C8AAA3468D1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 rot="538659" flipH="1">
            <a:off x="6701381" y="955740"/>
            <a:ext cx="1296000" cy="1296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25400" dir="2700000" algn="tl" rotWithShape="0">
              <a:prstClr val="black">
                <a:alpha val="18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h="31750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1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 rtl="1">
              <a:buNone/>
              <a:defRPr lang="en-US" sz="1600" b="1" spc="-100" smtClean="0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180975" indent="0" algn="r" rtl="1">
              <a:buNone/>
              <a:defRPr lang="en-US" smtClean="0">
                <a:solidFill>
                  <a:schemeClr val="lt1"/>
                </a:solidFill>
              </a:defRPr>
            </a:lvl2pPr>
            <a:lvl3pPr marL="647700" indent="0" algn="r" rtl="1">
              <a:buNone/>
              <a:defRPr lang="en-US" sz="1800" smtClean="0">
                <a:solidFill>
                  <a:schemeClr val="lt1"/>
                </a:solidFill>
              </a:defRPr>
            </a:lvl3pPr>
            <a:lvl4pPr marL="1104900" indent="0" algn="r" rtl="1">
              <a:buNone/>
              <a:defRPr lang="en-US" sz="1800" smtClean="0">
                <a:solidFill>
                  <a:schemeClr val="lt1"/>
                </a:solidFill>
              </a:defRPr>
            </a:lvl4pPr>
            <a:lvl5pPr marL="1562100" indent="0" algn="r" rtl="1">
              <a:buNone/>
              <a:defRPr lang="en-ZA" sz="1800">
                <a:solidFill>
                  <a:schemeClr val="lt1"/>
                </a:solidFill>
              </a:defRPr>
            </a:lvl5pPr>
          </a:lstStyle>
          <a:p>
            <a:pPr marL="0" lvl="0" algn="ctr" rtl="1">
              <a:lnSpc>
                <a:spcPts val="1400"/>
              </a:lnSpc>
            </a:pPr>
            <a:r>
              <a:rPr lang="he-IL" noProof="0"/>
              <a:t>טקסט תג</a:t>
            </a:r>
          </a:p>
        </p:txBody>
      </p:sp>
      <p:cxnSp>
        <p:nvCxnSpPr>
          <p:cNvPr id="47" name="מחבר ישר 46">
            <a:extLst>
              <a:ext uri="{FF2B5EF4-FFF2-40B4-BE49-F238E27FC236}">
                <a16:creationId xmlns:a16="http://schemas.microsoft.com/office/drawing/2014/main" id="{CA3CCAF4-DE07-4050-9C2C-06CD2D21F657}"/>
              </a:ext>
            </a:extLst>
          </p:cNvPr>
          <p:cNvCxnSpPr>
            <a:cxnSpLocks/>
          </p:cNvCxnSpPr>
          <p:nvPr userDrawn="1"/>
        </p:nvCxnSpPr>
        <p:spPr>
          <a:xfrm flipH="1">
            <a:off x="652462" y="6494825"/>
            <a:ext cx="11123631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0561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מונות שכוללות אירוע עולמ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קבוצה 15" descr="רקע של עיתון">
            <a:extLst>
              <a:ext uri="{FF2B5EF4-FFF2-40B4-BE49-F238E27FC236}">
                <a16:creationId xmlns:a16="http://schemas.microsoft.com/office/drawing/2014/main" id="{DDC2D421-B1DF-43F9-B480-585A0E9879CE}"/>
              </a:ext>
            </a:extLst>
          </p:cNvPr>
          <p:cNvGrpSpPr/>
          <p:nvPr userDrawn="1"/>
        </p:nvGrpSpPr>
        <p:grpSpPr>
          <a:xfrm flipH="1">
            <a:off x="158215" y="111637"/>
            <a:ext cx="12006973" cy="6851635"/>
            <a:chOff x="26812" y="111637"/>
            <a:chExt cx="12006973" cy="6851635"/>
          </a:xfrm>
        </p:grpSpPr>
        <p:sp>
          <p:nvSpPr>
            <p:cNvPr id="51" name="צורה חופשית: צורה 50">
              <a:extLst>
                <a:ext uri="{FF2B5EF4-FFF2-40B4-BE49-F238E27FC236}">
                  <a16:creationId xmlns:a16="http://schemas.microsoft.com/office/drawing/2014/main" id="{AE09E077-058C-452F-9A77-2DBE2E786E6F}"/>
                </a:ext>
              </a:extLst>
            </p:cNvPr>
            <p:cNvSpPr/>
            <p:nvPr/>
          </p:nvSpPr>
          <p:spPr>
            <a:xfrm rot="60000">
              <a:off x="104414" y="1067074"/>
              <a:ext cx="7300685" cy="5849054"/>
            </a:xfrm>
            <a:custGeom>
              <a:avLst/>
              <a:gdLst>
                <a:gd name="connsiteX0" fmla="*/ 0 w 7300685"/>
                <a:gd name="connsiteY0" fmla="*/ 0 h 5849054"/>
                <a:gd name="connsiteX1" fmla="*/ 7300685 w 7300685"/>
                <a:gd name="connsiteY1" fmla="*/ 0 h 5849054"/>
                <a:gd name="connsiteX2" fmla="*/ 7300685 w 7300685"/>
                <a:gd name="connsiteY2" fmla="*/ 5721620 h 5849054"/>
                <a:gd name="connsiteX3" fmla="*/ 0 w 7300685"/>
                <a:gd name="connsiteY3" fmla="*/ 5849054 h 5849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0685" h="5849054">
                  <a:moveTo>
                    <a:pt x="0" y="0"/>
                  </a:moveTo>
                  <a:lnTo>
                    <a:pt x="7300685" y="0"/>
                  </a:lnTo>
                  <a:lnTo>
                    <a:pt x="7300685" y="5721620"/>
                  </a:lnTo>
                  <a:lnTo>
                    <a:pt x="0" y="584905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27000" dist="38100" dir="8100000" algn="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he-IL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3" name="צורה חופשית: צורה 52">
              <a:extLst>
                <a:ext uri="{FF2B5EF4-FFF2-40B4-BE49-F238E27FC236}">
                  <a16:creationId xmlns:a16="http://schemas.microsoft.com/office/drawing/2014/main" id="{8BD9E106-CB09-4F1B-9B2D-D4D3EA916058}"/>
                </a:ext>
              </a:extLst>
            </p:cNvPr>
            <p:cNvSpPr/>
            <p:nvPr userDrawn="1"/>
          </p:nvSpPr>
          <p:spPr>
            <a:xfrm rot="60000">
              <a:off x="26812" y="225631"/>
              <a:ext cx="7300685" cy="6737641"/>
            </a:xfrm>
            <a:custGeom>
              <a:avLst/>
              <a:gdLst>
                <a:gd name="connsiteX0" fmla="*/ 0 w 7300685"/>
                <a:gd name="connsiteY0" fmla="*/ 0 h 6737641"/>
                <a:gd name="connsiteX1" fmla="*/ 7300685 w 7300685"/>
                <a:gd name="connsiteY1" fmla="*/ 0 h 6737641"/>
                <a:gd name="connsiteX2" fmla="*/ 7300685 w 7300685"/>
                <a:gd name="connsiteY2" fmla="*/ 6610756 h 6737641"/>
                <a:gd name="connsiteX3" fmla="*/ 31432 w 7300685"/>
                <a:gd name="connsiteY3" fmla="*/ 6737641 h 6737641"/>
                <a:gd name="connsiteX4" fmla="*/ 0 w 7300685"/>
                <a:gd name="connsiteY4" fmla="*/ 4936906 h 6737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00685" h="6737641">
                  <a:moveTo>
                    <a:pt x="0" y="0"/>
                  </a:moveTo>
                  <a:lnTo>
                    <a:pt x="7300685" y="0"/>
                  </a:lnTo>
                  <a:lnTo>
                    <a:pt x="7300685" y="6610756"/>
                  </a:lnTo>
                  <a:lnTo>
                    <a:pt x="31432" y="6737641"/>
                  </a:lnTo>
                  <a:lnTo>
                    <a:pt x="0" y="493690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27000" dist="38100" dir="8100000" algn="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r>
                <a:rPr lang="he-IL" noProof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23</a:t>
              </a:r>
            </a:p>
          </p:txBody>
        </p:sp>
        <p:sp>
          <p:nvSpPr>
            <p:cNvPr id="26" name="מלבן 25">
              <a:extLst>
                <a:ext uri="{FF2B5EF4-FFF2-40B4-BE49-F238E27FC236}">
                  <a16:creationId xmlns:a16="http://schemas.microsoft.com/office/drawing/2014/main" id="{786CA042-71DB-4092-8AB4-6DA227747A14}"/>
                </a:ext>
              </a:extLst>
            </p:cNvPr>
            <p:cNvSpPr/>
            <p:nvPr userDrawn="1"/>
          </p:nvSpPr>
          <p:spPr>
            <a:xfrm>
              <a:off x="158215" y="117927"/>
              <a:ext cx="5937785" cy="6740073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2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  <a:gs pos="79000">
                  <a:schemeClr val="bg1"/>
                </a:gs>
              </a:gsLst>
              <a:lin ang="0" scaled="0"/>
            </a:gradFill>
            <a:ln>
              <a:noFill/>
            </a:ln>
            <a:effectLst>
              <a:outerShdw blurRad="127000" dist="38100" dir="8100000" algn="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he-IL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8" name="מלבן 27">
              <a:extLst>
                <a:ext uri="{FF2B5EF4-FFF2-40B4-BE49-F238E27FC236}">
                  <a16:creationId xmlns:a16="http://schemas.microsoft.com/office/drawing/2014/main" id="{83DD259D-0B30-420C-9A89-B4F4F65129D3}"/>
                </a:ext>
              </a:extLst>
            </p:cNvPr>
            <p:cNvSpPr/>
            <p:nvPr userDrawn="1"/>
          </p:nvSpPr>
          <p:spPr>
            <a:xfrm>
              <a:off x="6096000" y="117927"/>
              <a:ext cx="5937785" cy="6740073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2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  <a:gs pos="79000">
                  <a:schemeClr val="bg1"/>
                </a:gs>
              </a:gsLst>
              <a:lin ang="0" scaled="0"/>
            </a:gradFill>
            <a:ln>
              <a:noFill/>
            </a:ln>
            <a:effectLst>
              <a:outerShdw blurRad="127000" dist="38100" dir="8100000" algn="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he-IL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37" name="מחבר ישר 36">
              <a:extLst>
                <a:ext uri="{FF2B5EF4-FFF2-40B4-BE49-F238E27FC236}">
                  <a16:creationId xmlns:a16="http://schemas.microsoft.com/office/drawing/2014/main" id="{057D0712-0426-4D3B-B0E0-7E717AB4201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96000" y="111637"/>
              <a:ext cx="0" cy="6670163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מלבן 73">
            <a:extLst>
              <a:ext uri="{FF2B5EF4-FFF2-40B4-BE49-F238E27FC236}">
                <a16:creationId xmlns:a16="http://schemas.microsoft.com/office/drawing/2014/main" id="{B5FC7F4F-5A0F-4C27-8EA4-FEEE5ED2E86F}"/>
              </a:ext>
            </a:extLst>
          </p:cNvPr>
          <p:cNvSpPr/>
          <p:nvPr userDrawn="1"/>
        </p:nvSpPr>
        <p:spPr>
          <a:xfrm flipH="1">
            <a:off x="6289200" y="1782000"/>
            <a:ext cx="5544000" cy="507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he-IL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מציין מיקום של תמונה 12">
            <a:extLst>
              <a:ext uri="{FF2B5EF4-FFF2-40B4-BE49-F238E27FC236}">
                <a16:creationId xmlns:a16="http://schemas.microsoft.com/office/drawing/2014/main" id="{3032E035-C2A5-4B45-BFC1-71EB142834D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 flipH="1">
            <a:off x="6425577" y="1890000"/>
            <a:ext cx="5292000" cy="4968000"/>
          </a:xfrm>
          <a:solidFill>
            <a:schemeClr val="bg1">
              <a:lumMod val="95000"/>
            </a:schemeClr>
          </a:solidFill>
          <a:ln w="127000" cap="sq">
            <a:noFill/>
            <a:miter lim="800000"/>
          </a:ln>
        </p:spPr>
        <p:txBody>
          <a:bodyPr rtlCol="1" anchor="ctr"/>
          <a:lstStyle>
            <a:lvl1pPr marL="0" indent="0" algn="ctr" rtl="1">
              <a:buNone/>
              <a:defRPr sz="12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תמונה של אירוע עולמי או גזיר עיתון</a:t>
            </a:r>
          </a:p>
        </p:txBody>
      </p:sp>
      <p:sp>
        <p:nvSpPr>
          <p:cNvPr id="59" name="מציין מיקום טקסט 42">
            <a:extLst>
              <a:ext uri="{FF2B5EF4-FFF2-40B4-BE49-F238E27FC236}">
                <a16:creationId xmlns:a16="http://schemas.microsoft.com/office/drawing/2014/main" id="{0A6407AF-F930-4BD9-A76B-1007F2C23A3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flipH="1">
            <a:off x="6348992" y="5215297"/>
            <a:ext cx="2385879" cy="900000"/>
          </a:xfrm>
          <a:solidFill>
            <a:schemeClr val="tx1"/>
          </a:solidFill>
        </p:spPr>
        <p:txBody>
          <a:bodyPr lIns="144000" rIns="0" rtlCol="1" anchor="ctr"/>
          <a:lstStyle>
            <a:lvl1pPr marL="0" indent="0" algn="l" rtl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None/>
              <a:defRPr sz="3200" b="1" spc="-15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266700" indent="0" algn="ctr" rtl="1">
              <a:buNone/>
              <a:defRPr/>
            </a:lvl2pPr>
            <a:lvl3pPr marL="542925" indent="0" algn="ctr" rtl="1">
              <a:buNone/>
              <a:defRPr/>
            </a:lvl3pPr>
            <a:lvl4pPr marL="809625" indent="0" algn="ctr" rtl="1">
              <a:buNone/>
              <a:defRPr/>
            </a:lvl4pPr>
            <a:lvl5pPr marL="1076325" indent="0" algn="ctr" rtl="1">
              <a:buNone/>
              <a:defRPr/>
            </a:lvl5pPr>
          </a:lstStyle>
          <a:p>
            <a:pPr lvl="0" rtl="1"/>
            <a:r>
              <a:rPr lang="he-IL" noProof="0" dirty="0"/>
              <a:t>כותרת</a:t>
            </a:r>
          </a:p>
        </p:txBody>
      </p:sp>
      <p:sp>
        <p:nvSpPr>
          <p:cNvPr id="65" name="מציין מיקום טקסט 50">
            <a:extLst>
              <a:ext uri="{FF2B5EF4-FFF2-40B4-BE49-F238E27FC236}">
                <a16:creationId xmlns:a16="http://schemas.microsoft.com/office/drawing/2014/main" id="{99309F14-3A90-46EC-AFF7-565981E17B0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flipH="1">
            <a:off x="2298619" y="2827202"/>
            <a:ext cx="1358622" cy="313930"/>
          </a:xfrm>
        </p:spPr>
        <p:txBody>
          <a:bodyPr rtlCol="1"/>
          <a:lstStyle>
            <a:lvl1pPr marL="0" indent="0" algn="r" rtl="1">
              <a:buNone/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266700" indent="0" algn="r" rtl="1">
              <a:buNone/>
              <a:defRPr/>
            </a:lvl2pPr>
            <a:lvl3pPr marL="542925" indent="0" algn="r" rtl="1">
              <a:buNone/>
              <a:defRPr/>
            </a:lvl3pPr>
            <a:lvl4pPr marL="809625" indent="0" algn="r" rtl="1">
              <a:buNone/>
              <a:defRPr/>
            </a:lvl4pPr>
            <a:lvl5pPr marL="1076325" indent="0" algn="r" rtl="1">
              <a:buNone/>
              <a:defRPr/>
            </a:lvl5pPr>
          </a:lstStyle>
          <a:p>
            <a:pPr lvl="0" rtl="1"/>
            <a:r>
              <a:rPr lang="he-IL" noProof="0"/>
              <a:t>מקם את כיתוב התמונה שלך כאן</a:t>
            </a:r>
          </a:p>
        </p:txBody>
      </p:sp>
      <p:sp>
        <p:nvSpPr>
          <p:cNvPr id="19" name="מציין מיקום של תמונה 18">
            <a:extLst>
              <a:ext uri="{FF2B5EF4-FFF2-40B4-BE49-F238E27FC236}">
                <a16:creationId xmlns:a16="http://schemas.microsoft.com/office/drawing/2014/main" id="{7684C78A-2908-404F-9A53-C9EEB42541CD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 flipH="1">
            <a:off x="4129087" y="1030682"/>
            <a:ext cx="1277938" cy="2126856"/>
          </a:xfrm>
          <a:solidFill>
            <a:schemeClr val="bg1">
              <a:lumMod val="95000"/>
            </a:schemeClr>
          </a:solidFill>
          <a:ln w="127000" cap="sq">
            <a:solidFill>
              <a:schemeClr val="bg1"/>
            </a:solidFill>
            <a:miter lim="800000"/>
          </a:ln>
        </p:spPr>
        <p:txBody>
          <a:bodyPr rtlCol="1" anchor="ctr"/>
          <a:lstStyle>
            <a:lvl1pPr marL="0" indent="0" algn="ctr" rtl="1">
              <a:buNone/>
              <a:defRPr sz="12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הוסף או גרור ושחרר תמונה תמונות מרובות</a:t>
            </a:r>
          </a:p>
        </p:txBody>
      </p:sp>
      <p:sp>
        <p:nvSpPr>
          <p:cNvPr id="67" name="מציין מיקום של תמונה 66">
            <a:extLst>
              <a:ext uri="{FF2B5EF4-FFF2-40B4-BE49-F238E27FC236}">
                <a16:creationId xmlns:a16="http://schemas.microsoft.com/office/drawing/2014/main" id="{97CDD17E-3D56-4796-A939-553F9455B432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 flipH="1">
            <a:off x="730250" y="442913"/>
            <a:ext cx="2838450" cy="2114550"/>
          </a:xfrm>
          <a:solidFill>
            <a:schemeClr val="bg1">
              <a:lumMod val="95000"/>
            </a:schemeClr>
          </a:solidFill>
          <a:ln w="127000" cap="sq">
            <a:solidFill>
              <a:schemeClr val="bg1"/>
            </a:solidFill>
            <a:miter lim="800000"/>
          </a:ln>
        </p:spPr>
        <p:txBody>
          <a:bodyPr rtlCol="1" anchor="ctr"/>
          <a:lstStyle>
            <a:lvl1pPr marL="0" indent="0" algn="ctr" rtl="1">
              <a:buNone/>
              <a:defRPr sz="12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הוסף או גרור ושחרר תמונה תמונות מרובות</a:t>
            </a:r>
          </a:p>
        </p:txBody>
      </p:sp>
      <p:sp>
        <p:nvSpPr>
          <p:cNvPr id="69" name="מציין מיקום של תמונה 68">
            <a:extLst>
              <a:ext uri="{FF2B5EF4-FFF2-40B4-BE49-F238E27FC236}">
                <a16:creationId xmlns:a16="http://schemas.microsoft.com/office/drawing/2014/main" id="{C378DBAF-E627-45B3-AF24-1CA493294BFE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 flipH="1">
            <a:off x="2755900" y="3579813"/>
            <a:ext cx="2651125" cy="2651125"/>
          </a:xfrm>
          <a:solidFill>
            <a:schemeClr val="bg1">
              <a:lumMod val="95000"/>
            </a:schemeClr>
          </a:solidFill>
          <a:ln w="127000" cap="sq">
            <a:solidFill>
              <a:schemeClr val="bg1"/>
            </a:solidFill>
            <a:miter lim="800000"/>
          </a:ln>
        </p:spPr>
        <p:txBody>
          <a:bodyPr rtlCol="1" anchor="ctr"/>
          <a:lstStyle>
            <a:lvl1pPr marL="0" indent="0" algn="ctr" rtl="1">
              <a:buNone/>
              <a:defRPr sz="12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הוסף או גרור ושחרר תמונה תמונות מרובות</a:t>
            </a:r>
          </a:p>
        </p:txBody>
      </p:sp>
      <p:sp>
        <p:nvSpPr>
          <p:cNvPr id="71" name="מציין מיקום של תמונה 70">
            <a:extLst>
              <a:ext uri="{FF2B5EF4-FFF2-40B4-BE49-F238E27FC236}">
                <a16:creationId xmlns:a16="http://schemas.microsoft.com/office/drawing/2014/main" id="{101AEDE3-A12F-4A29-9552-C79278F6AE7E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 flipH="1">
            <a:off x="1220787" y="3532188"/>
            <a:ext cx="1109663" cy="1108075"/>
          </a:xfrm>
          <a:solidFill>
            <a:schemeClr val="bg1">
              <a:lumMod val="95000"/>
            </a:schemeClr>
          </a:solidFill>
          <a:ln w="127000" cap="sq">
            <a:solidFill>
              <a:schemeClr val="bg1"/>
            </a:solidFill>
            <a:miter lim="800000"/>
          </a:ln>
        </p:spPr>
        <p:txBody>
          <a:bodyPr rtlCol="1" anchor="ctr"/>
          <a:lstStyle>
            <a:lvl1pPr marL="0" indent="0" algn="ctr" rtl="1">
              <a:buNone/>
              <a:defRPr sz="12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הוסף או גרור ושחרר תמונה תמונות מרובות</a:t>
            </a:r>
          </a:p>
        </p:txBody>
      </p:sp>
      <p:sp>
        <p:nvSpPr>
          <p:cNvPr id="73" name="מציין מיקום של תמונה 72">
            <a:extLst>
              <a:ext uri="{FF2B5EF4-FFF2-40B4-BE49-F238E27FC236}">
                <a16:creationId xmlns:a16="http://schemas.microsoft.com/office/drawing/2014/main" id="{0F378E45-6633-4C2A-BC65-FDEA93D521D9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 rot="21274897" flipH="1">
            <a:off x="1220787" y="4826000"/>
            <a:ext cx="1106488" cy="1106488"/>
          </a:xfrm>
          <a:solidFill>
            <a:schemeClr val="bg1">
              <a:lumMod val="95000"/>
            </a:schemeClr>
          </a:solidFill>
          <a:ln w="127000" cap="sq">
            <a:solidFill>
              <a:schemeClr val="bg1"/>
            </a:solidFill>
            <a:miter lim="800000"/>
          </a:ln>
        </p:spPr>
        <p:txBody>
          <a:bodyPr rtlCol="1" anchor="ctr"/>
          <a:lstStyle>
            <a:lvl1pPr marL="0" indent="0" algn="ctr" rtl="1">
              <a:buNone/>
              <a:defRPr sz="12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הוסף או גרור ושחרר תמונה תמונות מרובות</a:t>
            </a:r>
          </a:p>
        </p:txBody>
      </p:sp>
      <p:sp>
        <p:nvSpPr>
          <p:cNvPr id="66" name="מציין מיקום טקסט 17">
            <a:extLst>
              <a:ext uri="{FF2B5EF4-FFF2-40B4-BE49-F238E27FC236}">
                <a16:creationId xmlns:a16="http://schemas.microsoft.com/office/drawing/2014/main" id="{481A3703-B87C-4D7E-AC5D-748FD390F5B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21180000" flipH="1">
            <a:off x="726946" y="5621840"/>
            <a:ext cx="1764343" cy="527050"/>
          </a:xfrm>
          <a:solidFill>
            <a:schemeClr val="bg1"/>
          </a:solidFill>
        </p:spPr>
        <p:txBody>
          <a:bodyPr lIns="108000" rIns="0" rtlCol="1" anchor="ctr"/>
          <a:lstStyle>
            <a:lvl1pPr marL="0" indent="0" algn="l" rtl="1">
              <a:buFont typeface="Arial" panose="020B0604020202020204" pitchFamily="34" charset="0"/>
              <a:buNone/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he-IL" noProof="0" dirty="0"/>
              <a:t>כיתוב בלבן</a:t>
            </a:r>
          </a:p>
        </p:txBody>
      </p:sp>
      <p:sp>
        <p:nvSpPr>
          <p:cNvPr id="55" name="מציין מיקום טקסט 40">
            <a:extLst>
              <a:ext uri="{FF2B5EF4-FFF2-40B4-BE49-F238E27FC236}">
                <a16:creationId xmlns:a16="http://schemas.microsoft.com/office/drawing/2014/main" id="{721E0350-9146-4231-B30F-B2556B2002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flipH="1">
            <a:off x="8474685" y="1432899"/>
            <a:ext cx="1329892" cy="219075"/>
          </a:xfrm>
        </p:spPr>
        <p:txBody>
          <a:bodyPr rtlCol="1" anchor="ctr"/>
          <a:lstStyle>
            <a:lvl1pPr marL="0" indent="0" algn="ctr" rtl="1">
              <a:buNone/>
              <a:defRPr sz="12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266700" indent="0" algn="ctr" rtl="1">
              <a:buNone/>
              <a:defRPr/>
            </a:lvl2pPr>
            <a:lvl3pPr marL="542925" indent="0" algn="ctr" rtl="1">
              <a:buNone/>
              <a:defRPr/>
            </a:lvl3pPr>
            <a:lvl4pPr marL="809625" indent="0" algn="ctr" rtl="1">
              <a:buNone/>
              <a:defRPr/>
            </a:lvl4pPr>
            <a:lvl5pPr marL="1076325" indent="0" algn="ctr" rtl="1">
              <a:buNone/>
              <a:defRPr/>
            </a:lvl5pPr>
          </a:lstStyle>
          <a:p>
            <a:pPr lvl="0" rtl="1"/>
            <a:r>
              <a:rPr lang="he-IL" noProof="0"/>
              <a:t>תאריך</a:t>
            </a:r>
          </a:p>
        </p:txBody>
      </p:sp>
      <p:sp>
        <p:nvSpPr>
          <p:cNvPr id="8" name="מציין מיקום של מספר שקופית 1">
            <a:extLst>
              <a:ext uri="{FF2B5EF4-FFF2-40B4-BE49-F238E27FC236}">
                <a16:creationId xmlns:a16="http://schemas.microsoft.com/office/drawing/2014/main" id="{EBD8EB82-BF1F-4C59-9288-65118363470A}"/>
              </a:ext>
            </a:extLst>
          </p:cNvPr>
          <p:cNvSpPr txBox="1">
            <a:spLocks/>
          </p:cNvSpPr>
          <p:nvPr userDrawn="1"/>
        </p:nvSpPr>
        <p:spPr>
          <a:xfrm flipH="1">
            <a:off x="358800" y="6314825"/>
            <a:ext cx="360000" cy="360000"/>
          </a:xfrm>
          <a:prstGeom prst="rect">
            <a:avLst/>
          </a:prstGeom>
        </p:spPr>
        <p:txBody>
          <a:bodyPr vert="horz" lIns="0" tIns="0" rIns="0" bIns="0" rtlCol="1" anchor="ctr"/>
          <a:lstStyle>
            <a:defPPr>
              <a:defRPr lang="en-US"/>
            </a:defPPr>
            <a:lvl1pPr marL="0" algn="r" defTabSz="914400" rtl="1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1"/>
            <a:fld id="{26699011-AD31-4C1E-9097-A1CA72DD0DA4}" type="slidenum">
              <a:rPr lang="he-IL" noProof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 rtl="1"/>
              <a:t>‹#›</a:t>
            </a:fld>
            <a:endParaRPr lang="he-IL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 flipH="1">
            <a:off x="5352000" y="6514239"/>
            <a:ext cx="6336000" cy="170111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he-IL" noProof="0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>
          <a:xfrm flipH="1">
            <a:off x="358800" y="6314825"/>
            <a:ext cx="360000" cy="360000"/>
          </a:xfrm>
        </p:spPr>
        <p:txBody>
          <a:bodyPr rtlCol="1"/>
          <a:lstStyle>
            <a:lvl1pPr algn="l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26699011-AD31-4C1E-9097-A1CA72DD0DA4}" type="slidenum">
              <a:rPr lang="he-IL" smtClean="0"/>
              <a:pPr/>
              <a:t>‹#›</a:t>
            </a:fld>
            <a:endParaRPr lang="he-IL" dirty="0"/>
          </a:p>
        </p:txBody>
      </p:sp>
      <p:cxnSp>
        <p:nvCxnSpPr>
          <p:cNvPr id="61" name="מחבר ישר 60">
            <a:extLst>
              <a:ext uri="{FF2B5EF4-FFF2-40B4-BE49-F238E27FC236}">
                <a16:creationId xmlns:a16="http://schemas.microsoft.com/office/drawing/2014/main" id="{BC0C30B4-CD61-4843-B256-856841E21A82}"/>
              </a:ext>
            </a:extLst>
          </p:cNvPr>
          <p:cNvCxnSpPr>
            <a:cxnSpLocks/>
          </p:cNvCxnSpPr>
          <p:nvPr/>
        </p:nvCxnSpPr>
        <p:spPr>
          <a:xfrm flipH="1">
            <a:off x="9870688" y="1523904"/>
            <a:ext cx="1844247" cy="0"/>
          </a:xfrm>
          <a:prstGeom prst="line">
            <a:avLst/>
          </a:prstGeom>
          <a:ln>
            <a:solidFill>
              <a:schemeClr val="tx1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מחבר ישר 62">
            <a:extLst>
              <a:ext uri="{FF2B5EF4-FFF2-40B4-BE49-F238E27FC236}">
                <a16:creationId xmlns:a16="http://schemas.microsoft.com/office/drawing/2014/main" id="{FE7E8127-981E-4F40-BBDE-90EC272FC94A}"/>
              </a:ext>
            </a:extLst>
          </p:cNvPr>
          <p:cNvCxnSpPr>
            <a:cxnSpLocks/>
          </p:cNvCxnSpPr>
          <p:nvPr/>
        </p:nvCxnSpPr>
        <p:spPr>
          <a:xfrm flipH="1">
            <a:off x="6453272" y="1523904"/>
            <a:ext cx="1844247" cy="0"/>
          </a:xfrm>
          <a:prstGeom prst="line">
            <a:avLst/>
          </a:prstGeom>
          <a:ln>
            <a:solidFill>
              <a:schemeClr val="tx1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מציין מיקום טקסט 17">
            <a:extLst>
              <a:ext uri="{FF2B5EF4-FFF2-40B4-BE49-F238E27FC236}">
                <a16:creationId xmlns:a16="http://schemas.microsoft.com/office/drawing/2014/main" id="{719BC099-3B78-42CB-AF7E-AFE3AB310CD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 rot="180000" flipH="1">
            <a:off x="3675872" y="352805"/>
            <a:ext cx="2044310" cy="765502"/>
          </a:xfrm>
          <a:solidFill>
            <a:schemeClr val="tx1"/>
          </a:solidFill>
        </p:spPr>
        <p:txBody>
          <a:bodyPr lIns="36000" rIns="108000" rtlCol="1" anchor="ctr"/>
          <a:lstStyle>
            <a:lvl1pPr marL="0" indent="0" algn="r" rtl="1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he-IL" noProof="0" dirty="0"/>
              <a:t>כיתוב בשחור</a:t>
            </a:r>
          </a:p>
        </p:txBody>
      </p:sp>
      <p:cxnSp>
        <p:nvCxnSpPr>
          <p:cNvPr id="75" name="מחבר ישר 74">
            <a:extLst>
              <a:ext uri="{FF2B5EF4-FFF2-40B4-BE49-F238E27FC236}">
                <a16:creationId xmlns:a16="http://schemas.microsoft.com/office/drawing/2014/main" id="{6759DFCE-090A-4E2D-959C-63BD786349A1}"/>
              </a:ext>
            </a:extLst>
          </p:cNvPr>
          <p:cNvCxnSpPr>
            <a:cxnSpLocks/>
          </p:cNvCxnSpPr>
          <p:nvPr userDrawn="1"/>
        </p:nvCxnSpPr>
        <p:spPr>
          <a:xfrm flipH="1">
            <a:off x="652462" y="6494825"/>
            <a:ext cx="5086351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כותרת 1">
            <a:extLst>
              <a:ext uri="{FF2B5EF4-FFF2-40B4-BE49-F238E27FC236}">
                <a16:creationId xmlns:a16="http://schemas.microsoft.com/office/drawing/2014/main" id="{09D39B9B-5F55-4A89-ACD3-B49F04D91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6887836" y="315909"/>
            <a:ext cx="4573914" cy="1067150"/>
          </a:xfrm>
        </p:spPr>
        <p:txBody>
          <a:bodyPr vert="horz" lIns="0" tIns="180000" rIns="0" bIns="0" rtlCol="1" anchor="ctr">
            <a:noAutofit/>
          </a:bodyPr>
          <a:lstStyle>
            <a:lvl1pPr algn="ctr" rtl="1">
              <a:defRPr lang="en-US" sz="4800" cap="all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lvl="0" indent="0" algn="ctr" rtl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</a:pPr>
            <a:r>
              <a:rPr lang="he-IL" noProof="0"/>
              <a:t>לחץ כדי לערוך סגנון כותרת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893504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פריסת עמוד כפ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קבוצה 15">
            <a:extLst>
              <a:ext uri="{FF2B5EF4-FFF2-40B4-BE49-F238E27FC236}">
                <a16:creationId xmlns:a16="http://schemas.microsoft.com/office/drawing/2014/main" id="{DDC2D421-B1DF-43F9-B480-585A0E9879CE}"/>
              </a:ext>
            </a:extLst>
          </p:cNvPr>
          <p:cNvGrpSpPr/>
          <p:nvPr userDrawn="1"/>
        </p:nvGrpSpPr>
        <p:grpSpPr>
          <a:xfrm flipH="1">
            <a:off x="158215" y="111637"/>
            <a:ext cx="12006973" cy="6851635"/>
            <a:chOff x="26812" y="111637"/>
            <a:chExt cx="12006973" cy="6851635"/>
          </a:xfrm>
        </p:grpSpPr>
        <p:sp>
          <p:nvSpPr>
            <p:cNvPr id="51" name="צורה חופשית: צורה 50">
              <a:extLst>
                <a:ext uri="{FF2B5EF4-FFF2-40B4-BE49-F238E27FC236}">
                  <a16:creationId xmlns:a16="http://schemas.microsoft.com/office/drawing/2014/main" id="{AE09E077-058C-452F-9A77-2DBE2E786E6F}"/>
                </a:ext>
              </a:extLst>
            </p:cNvPr>
            <p:cNvSpPr/>
            <p:nvPr/>
          </p:nvSpPr>
          <p:spPr>
            <a:xfrm rot="60000">
              <a:off x="104414" y="1067074"/>
              <a:ext cx="7300685" cy="5849054"/>
            </a:xfrm>
            <a:custGeom>
              <a:avLst/>
              <a:gdLst>
                <a:gd name="connsiteX0" fmla="*/ 0 w 7300685"/>
                <a:gd name="connsiteY0" fmla="*/ 0 h 5849054"/>
                <a:gd name="connsiteX1" fmla="*/ 7300685 w 7300685"/>
                <a:gd name="connsiteY1" fmla="*/ 0 h 5849054"/>
                <a:gd name="connsiteX2" fmla="*/ 7300685 w 7300685"/>
                <a:gd name="connsiteY2" fmla="*/ 5721620 h 5849054"/>
                <a:gd name="connsiteX3" fmla="*/ 0 w 7300685"/>
                <a:gd name="connsiteY3" fmla="*/ 5849054 h 5849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0685" h="5849054">
                  <a:moveTo>
                    <a:pt x="0" y="0"/>
                  </a:moveTo>
                  <a:lnTo>
                    <a:pt x="7300685" y="0"/>
                  </a:lnTo>
                  <a:lnTo>
                    <a:pt x="7300685" y="5721620"/>
                  </a:lnTo>
                  <a:lnTo>
                    <a:pt x="0" y="584905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27000" dist="38100" dir="8100000" algn="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he-IL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3" name="צורה חופשית: צורה 52">
              <a:extLst>
                <a:ext uri="{FF2B5EF4-FFF2-40B4-BE49-F238E27FC236}">
                  <a16:creationId xmlns:a16="http://schemas.microsoft.com/office/drawing/2014/main" id="{8BD9E106-CB09-4F1B-9B2D-D4D3EA916058}"/>
                </a:ext>
              </a:extLst>
            </p:cNvPr>
            <p:cNvSpPr/>
            <p:nvPr userDrawn="1"/>
          </p:nvSpPr>
          <p:spPr>
            <a:xfrm rot="60000">
              <a:off x="26812" y="225631"/>
              <a:ext cx="7300685" cy="6737641"/>
            </a:xfrm>
            <a:custGeom>
              <a:avLst/>
              <a:gdLst>
                <a:gd name="connsiteX0" fmla="*/ 0 w 7300685"/>
                <a:gd name="connsiteY0" fmla="*/ 0 h 6737641"/>
                <a:gd name="connsiteX1" fmla="*/ 7300685 w 7300685"/>
                <a:gd name="connsiteY1" fmla="*/ 0 h 6737641"/>
                <a:gd name="connsiteX2" fmla="*/ 7300685 w 7300685"/>
                <a:gd name="connsiteY2" fmla="*/ 6610756 h 6737641"/>
                <a:gd name="connsiteX3" fmla="*/ 31432 w 7300685"/>
                <a:gd name="connsiteY3" fmla="*/ 6737641 h 6737641"/>
                <a:gd name="connsiteX4" fmla="*/ 0 w 7300685"/>
                <a:gd name="connsiteY4" fmla="*/ 4936906 h 6737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00685" h="6737641">
                  <a:moveTo>
                    <a:pt x="0" y="0"/>
                  </a:moveTo>
                  <a:lnTo>
                    <a:pt x="7300685" y="0"/>
                  </a:lnTo>
                  <a:lnTo>
                    <a:pt x="7300685" y="6610756"/>
                  </a:lnTo>
                  <a:lnTo>
                    <a:pt x="31432" y="6737641"/>
                  </a:lnTo>
                  <a:lnTo>
                    <a:pt x="0" y="493690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27000" dist="38100" dir="8100000" algn="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r>
                <a:rPr lang="he-IL" noProof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23</a:t>
              </a:r>
            </a:p>
          </p:txBody>
        </p:sp>
        <p:sp>
          <p:nvSpPr>
            <p:cNvPr id="26" name="מלבן 25">
              <a:extLst>
                <a:ext uri="{FF2B5EF4-FFF2-40B4-BE49-F238E27FC236}">
                  <a16:creationId xmlns:a16="http://schemas.microsoft.com/office/drawing/2014/main" id="{786CA042-71DB-4092-8AB4-6DA227747A14}"/>
                </a:ext>
              </a:extLst>
            </p:cNvPr>
            <p:cNvSpPr/>
            <p:nvPr userDrawn="1"/>
          </p:nvSpPr>
          <p:spPr>
            <a:xfrm>
              <a:off x="158215" y="117927"/>
              <a:ext cx="5937785" cy="6740073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2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  <a:gs pos="79000">
                  <a:schemeClr val="bg1"/>
                </a:gs>
              </a:gsLst>
              <a:lin ang="0" scaled="0"/>
            </a:gradFill>
            <a:ln>
              <a:noFill/>
            </a:ln>
            <a:effectLst>
              <a:outerShdw blurRad="127000" dist="38100" dir="8100000" algn="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he-IL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8" name="מלבן 27">
              <a:extLst>
                <a:ext uri="{FF2B5EF4-FFF2-40B4-BE49-F238E27FC236}">
                  <a16:creationId xmlns:a16="http://schemas.microsoft.com/office/drawing/2014/main" id="{83DD259D-0B30-420C-9A89-B4F4F65129D3}"/>
                </a:ext>
              </a:extLst>
            </p:cNvPr>
            <p:cNvSpPr/>
            <p:nvPr userDrawn="1"/>
          </p:nvSpPr>
          <p:spPr>
            <a:xfrm>
              <a:off x="6096000" y="117927"/>
              <a:ext cx="5937785" cy="6740073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2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  <a:gs pos="79000">
                  <a:schemeClr val="bg1"/>
                </a:gs>
              </a:gsLst>
              <a:lin ang="0" scaled="0"/>
            </a:gradFill>
            <a:ln>
              <a:noFill/>
            </a:ln>
            <a:effectLst>
              <a:outerShdw blurRad="127000" dist="38100" dir="8100000" algn="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he-IL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37" name="מחבר ישר 36">
              <a:extLst>
                <a:ext uri="{FF2B5EF4-FFF2-40B4-BE49-F238E27FC236}">
                  <a16:creationId xmlns:a16="http://schemas.microsoft.com/office/drawing/2014/main" id="{057D0712-0426-4D3B-B0E0-7E717AB4201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96000" y="111637"/>
              <a:ext cx="0" cy="6670163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מציין מיקום טקסט 50">
            <a:extLst>
              <a:ext uri="{FF2B5EF4-FFF2-40B4-BE49-F238E27FC236}">
                <a16:creationId xmlns:a16="http://schemas.microsoft.com/office/drawing/2014/main" id="{99309F14-3A90-46EC-AFF7-565981E17B0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flipH="1">
            <a:off x="8294507" y="6103438"/>
            <a:ext cx="1358622" cy="313930"/>
          </a:xfrm>
        </p:spPr>
        <p:txBody>
          <a:bodyPr rtlCol="1"/>
          <a:lstStyle>
            <a:lvl1pPr marL="0" indent="0" algn="r" rtl="1">
              <a:buNone/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266700" indent="0" algn="r" rtl="1">
              <a:buNone/>
              <a:defRPr/>
            </a:lvl2pPr>
            <a:lvl3pPr marL="542925" indent="0" algn="r" rtl="1">
              <a:buNone/>
              <a:defRPr/>
            </a:lvl3pPr>
            <a:lvl4pPr marL="809625" indent="0" algn="r" rtl="1">
              <a:buNone/>
              <a:defRPr/>
            </a:lvl4pPr>
            <a:lvl5pPr marL="1076325" indent="0" algn="r" rtl="1">
              <a:buNone/>
              <a:defRPr/>
            </a:lvl5pPr>
          </a:lstStyle>
          <a:p>
            <a:pPr lvl="0" rtl="1"/>
            <a:r>
              <a:rPr lang="he-IL" noProof="0"/>
              <a:t>מקם את כיתוב התמונה שלך כאן</a:t>
            </a:r>
          </a:p>
        </p:txBody>
      </p:sp>
      <p:sp>
        <p:nvSpPr>
          <p:cNvPr id="4" name="מציין מיקום של תמונה 3">
            <a:extLst>
              <a:ext uri="{FF2B5EF4-FFF2-40B4-BE49-F238E27FC236}">
                <a16:creationId xmlns:a16="http://schemas.microsoft.com/office/drawing/2014/main" id="{69442484-5DC9-4B52-A9EE-AA1C26E8D85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 flipH="1">
            <a:off x="10168163" y="1292225"/>
            <a:ext cx="1342800" cy="1342800"/>
          </a:xfrm>
          <a:solidFill>
            <a:schemeClr val="bg1">
              <a:lumMod val="95000"/>
            </a:schemeClr>
          </a:solidFill>
          <a:ln w="127000" cap="sq">
            <a:solidFill>
              <a:schemeClr val="bg1"/>
            </a:solidFill>
            <a:miter lim="800000"/>
          </a:ln>
        </p:spPr>
        <p:txBody>
          <a:bodyPr rtlCol="1" anchor="ctr"/>
          <a:lstStyle>
            <a:lvl1pPr marL="0" indent="0" algn="ctr" rtl="1">
              <a:buFont typeface="Arial" panose="020B0604020202020204" pitchFamily="34" charset="0"/>
              <a:buNone/>
              <a:defRPr sz="12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הוסף או גרור ושחרר תמונה תמונות מרובות</a:t>
            </a:r>
          </a:p>
        </p:txBody>
      </p:sp>
      <p:sp>
        <p:nvSpPr>
          <p:cNvPr id="9" name="מציין מיקום של תמונה 8">
            <a:extLst>
              <a:ext uri="{FF2B5EF4-FFF2-40B4-BE49-F238E27FC236}">
                <a16:creationId xmlns:a16="http://schemas.microsoft.com/office/drawing/2014/main" id="{3B130974-EA74-4F88-884A-A6E9E0718B5F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 rot="277996" flipH="1">
            <a:off x="10168163" y="3022600"/>
            <a:ext cx="1342800" cy="1342800"/>
          </a:xfrm>
          <a:solidFill>
            <a:schemeClr val="bg1">
              <a:lumMod val="95000"/>
            </a:schemeClr>
          </a:solidFill>
          <a:ln w="127000" cap="sq">
            <a:solidFill>
              <a:schemeClr val="bg1"/>
            </a:solidFill>
            <a:miter lim="800000"/>
          </a:ln>
        </p:spPr>
        <p:txBody>
          <a:bodyPr rtlCol="1" anchor="ctr"/>
          <a:lstStyle>
            <a:lvl1pPr marL="0" indent="0" algn="ctr" rtl="1">
              <a:buNone/>
              <a:defRPr sz="12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הוסף או גרור ושחרר תמונה תמונות מרובות</a:t>
            </a:r>
          </a:p>
        </p:txBody>
      </p:sp>
      <p:sp>
        <p:nvSpPr>
          <p:cNvPr id="11" name="מציין מיקום של תמונה 10">
            <a:extLst>
              <a:ext uri="{FF2B5EF4-FFF2-40B4-BE49-F238E27FC236}">
                <a16:creationId xmlns:a16="http://schemas.microsoft.com/office/drawing/2014/main" id="{5457398B-2071-4FD9-95A5-F71D64CD2F9A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 flipH="1">
            <a:off x="10168163" y="4752974"/>
            <a:ext cx="1342800" cy="1342800"/>
          </a:xfrm>
          <a:solidFill>
            <a:schemeClr val="bg1">
              <a:lumMod val="95000"/>
            </a:schemeClr>
          </a:solidFill>
          <a:ln w="127000" cap="sq">
            <a:solidFill>
              <a:schemeClr val="bg1"/>
            </a:solidFill>
            <a:miter lim="800000"/>
          </a:ln>
        </p:spPr>
        <p:txBody>
          <a:bodyPr rtlCol="1" anchor="ctr"/>
          <a:lstStyle>
            <a:lvl1pPr marL="0" indent="0" algn="ctr" rtl="1">
              <a:buNone/>
              <a:defRPr sz="12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הוסף או גרור ושחרר תמונה תמונות מרובות</a:t>
            </a:r>
          </a:p>
        </p:txBody>
      </p:sp>
      <p:sp>
        <p:nvSpPr>
          <p:cNvPr id="14" name="מציין מיקום של תמונה 13">
            <a:extLst>
              <a:ext uri="{FF2B5EF4-FFF2-40B4-BE49-F238E27FC236}">
                <a16:creationId xmlns:a16="http://schemas.microsoft.com/office/drawing/2014/main" id="{42241FBE-5971-4A2B-8759-A7DF3F7E61FB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6542087" y="1292225"/>
            <a:ext cx="3027363" cy="4643438"/>
          </a:xfrm>
          <a:solidFill>
            <a:schemeClr val="bg1">
              <a:lumMod val="95000"/>
            </a:schemeClr>
          </a:solidFill>
          <a:ln w="127000" cap="sq">
            <a:solidFill>
              <a:schemeClr val="bg1"/>
            </a:solidFill>
            <a:miter lim="800000"/>
          </a:ln>
        </p:spPr>
        <p:txBody>
          <a:bodyPr rtlCol="1" anchor="ctr"/>
          <a:lstStyle>
            <a:lvl1pPr marL="0" indent="0" algn="ctr" rtl="1">
              <a:buNone/>
              <a:defRPr sz="12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הוסף או גרור ושחרר תמונה תמונות מרובות</a:t>
            </a:r>
          </a:p>
        </p:txBody>
      </p:sp>
      <p:sp>
        <p:nvSpPr>
          <p:cNvPr id="17" name="מציין מיקום של תמונה 16">
            <a:extLst>
              <a:ext uri="{FF2B5EF4-FFF2-40B4-BE49-F238E27FC236}">
                <a16:creationId xmlns:a16="http://schemas.microsoft.com/office/drawing/2014/main" id="{7DD285AC-14B8-4BB0-B259-C0CE93FD21DF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 rot="21345715" flipH="1">
            <a:off x="671463" y="1292225"/>
            <a:ext cx="4680000" cy="4680000"/>
          </a:xfrm>
          <a:solidFill>
            <a:schemeClr val="bg1">
              <a:lumMod val="95000"/>
            </a:schemeClr>
          </a:solidFill>
          <a:ln w="127000" cap="sq">
            <a:solidFill>
              <a:schemeClr val="bg1"/>
            </a:solidFill>
            <a:miter lim="800000"/>
          </a:ln>
        </p:spPr>
        <p:txBody>
          <a:bodyPr rtlCol="1" anchor="ctr"/>
          <a:lstStyle>
            <a:lvl1pPr marL="0" indent="0" algn="ctr" rtl="1">
              <a:buNone/>
              <a:defRPr sz="12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הוסף או גרור ושחרר תמונה תמונות מרובות</a:t>
            </a:r>
          </a:p>
        </p:txBody>
      </p:sp>
      <p:sp>
        <p:nvSpPr>
          <p:cNvPr id="40" name="מציין מיקום טקסט 3">
            <a:extLst>
              <a:ext uri="{FF2B5EF4-FFF2-40B4-BE49-F238E27FC236}">
                <a16:creationId xmlns:a16="http://schemas.microsoft.com/office/drawing/2014/main" id="{A807205A-595B-4B36-8303-222D7E87A52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rot="20700000" flipH="1">
            <a:off x="518029" y="5007885"/>
            <a:ext cx="1296000" cy="1296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25400" dir="2700000" algn="tl" rotWithShape="0">
              <a:prstClr val="black">
                <a:alpha val="18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h="31750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1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 rtl="1">
              <a:buNone/>
              <a:defRPr lang="en-US" sz="1600" b="1" spc="-100" smtClean="0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180975" indent="0" algn="r" rtl="1">
              <a:buNone/>
              <a:defRPr lang="en-US" smtClean="0">
                <a:solidFill>
                  <a:schemeClr val="lt1"/>
                </a:solidFill>
              </a:defRPr>
            </a:lvl2pPr>
            <a:lvl3pPr marL="647700" indent="0" algn="r" rtl="1">
              <a:buNone/>
              <a:defRPr lang="en-US" sz="1800" smtClean="0">
                <a:solidFill>
                  <a:schemeClr val="lt1"/>
                </a:solidFill>
              </a:defRPr>
            </a:lvl3pPr>
            <a:lvl4pPr marL="1104900" indent="0" algn="r" rtl="1">
              <a:buNone/>
              <a:defRPr lang="en-US" sz="1800" smtClean="0">
                <a:solidFill>
                  <a:schemeClr val="lt1"/>
                </a:solidFill>
              </a:defRPr>
            </a:lvl4pPr>
            <a:lvl5pPr marL="1562100" indent="0" algn="r" rtl="1">
              <a:buNone/>
              <a:defRPr lang="en-ZA" sz="1800">
                <a:solidFill>
                  <a:schemeClr val="lt1"/>
                </a:solidFill>
              </a:defRPr>
            </a:lvl5pPr>
          </a:lstStyle>
          <a:p>
            <a:pPr marL="0" lvl="0" algn="ctr" rtl="1">
              <a:lnSpc>
                <a:spcPts val="1400"/>
              </a:lnSpc>
            </a:pPr>
            <a:r>
              <a:rPr lang="he-IL" noProof="0"/>
              <a:t>טקסט תג</a:t>
            </a:r>
          </a:p>
        </p:txBody>
      </p:sp>
      <p:sp>
        <p:nvSpPr>
          <p:cNvPr id="66" name="מציין מיקום טקסט 17">
            <a:extLst>
              <a:ext uri="{FF2B5EF4-FFF2-40B4-BE49-F238E27FC236}">
                <a16:creationId xmlns:a16="http://schemas.microsoft.com/office/drawing/2014/main" id="{481A3703-B87C-4D7E-AC5D-748FD390F5B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flipH="1">
            <a:off x="9933174" y="5576388"/>
            <a:ext cx="1764343" cy="527050"/>
          </a:xfrm>
          <a:solidFill>
            <a:schemeClr val="bg1"/>
          </a:solidFill>
        </p:spPr>
        <p:txBody>
          <a:bodyPr lIns="108000" rIns="0" rtlCol="1" anchor="ctr"/>
          <a:lstStyle>
            <a:lvl1pPr marL="0" indent="0" algn="l" rtl="1">
              <a:buFont typeface="Arial" panose="020B0604020202020204" pitchFamily="34" charset="0"/>
              <a:buNone/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he-IL" noProof="0" dirty="0"/>
              <a:t>כיתוב בלבן</a:t>
            </a:r>
          </a:p>
        </p:txBody>
      </p:sp>
      <p:sp>
        <p:nvSpPr>
          <p:cNvPr id="64" name="מציין מיקום טקסט 17">
            <a:extLst>
              <a:ext uri="{FF2B5EF4-FFF2-40B4-BE49-F238E27FC236}">
                <a16:creationId xmlns:a16="http://schemas.microsoft.com/office/drawing/2014/main" id="{719BC099-3B78-42CB-AF7E-AFE3AB310CD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 flipH="1">
            <a:off x="3609975" y="805228"/>
            <a:ext cx="2044310" cy="765502"/>
          </a:xfrm>
          <a:solidFill>
            <a:schemeClr val="tx1"/>
          </a:solidFill>
        </p:spPr>
        <p:txBody>
          <a:bodyPr lIns="36000" rIns="108000" rtlCol="1" anchor="ctr"/>
          <a:lstStyle>
            <a:lvl1pPr marL="0" indent="0" algn="r" rtl="1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he-IL" noProof="0" dirty="0"/>
              <a:t>כיתוב בשחור</a:t>
            </a:r>
          </a:p>
        </p:txBody>
      </p:sp>
      <p:sp>
        <p:nvSpPr>
          <p:cNvPr id="39" name="מציין מיקום טקסט 17">
            <a:extLst>
              <a:ext uri="{FF2B5EF4-FFF2-40B4-BE49-F238E27FC236}">
                <a16:creationId xmlns:a16="http://schemas.microsoft.com/office/drawing/2014/main" id="{860FBF82-5B2B-4399-97B7-B37A6C96793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 flipH="1">
            <a:off x="6318828" y="3424969"/>
            <a:ext cx="2044310" cy="765502"/>
          </a:xfrm>
          <a:solidFill>
            <a:schemeClr val="accent1"/>
          </a:solidFill>
        </p:spPr>
        <p:txBody>
          <a:bodyPr lIns="108000" rIns="36000" rtlCol="1" anchor="ctr"/>
          <a:lstStyle>
            <a:lvl1pPr marL="0" indent="0" algn="l" rtl="1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he-IL" noProof="0" dirty="0"/>
              <a:t>כיתוב בצבע בסיסי</a:t>
            </a:r>
          </a:p>
        </p:txBody>
      </p:sp>
      <p:sp>
        <p:nvSpPr>
          <p:cNvPr id="8" name="מציין מיקום של מספר שקופית 1">
            <a:extLst>
              <a:ext uri="{FF2B5EF4-FFF2-40B4-BE49-F238E27FC236}">
                <a16:creationId xmlns:a16="http://schemas.microsoft.com/office/drawing/2014/main" id="{EBD8EB82-BF1F-4C59-9288-65118363470A}"/>
              </a:ext>
            </a:extLst>
          </p:cNvPr>
          <p:cNvSpPr txBox="1">
            <a:spLocks/>
          </p:cNvSpPr>
          <p:nvPr userDrawn="1"/>
        </p:nvSpPr>
        <p:spPr>
          <a:xfrm flipH="1">
            <a:off x="358800" y="6314825"/>
            <a:ext cx="360000" cy="360000"/>
          </a:xfrm>
          <a:prstGeom prst="rect">
            <a:avLst/>
          </a:prstGeom>
        </p:spPr>
        <p:txBody>
          <a:bodyPr vert="horz" lIns="0" tIns="0" rIns="0" bIns="0" rtlCol="1" anchor="ctr"/>
          <a:lstStyle>
            <a:defPPr>
              <a:defRPr lang="en-US"/>
            </a:defPPr>
            <a:lvl1pPr marL="0" algn="r" defTabSz="914400" rtl="1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1"/>
            <a:fld id="{26699011-AD31-4C1E-9097-A1CA72DD0DA4}" type="slidenum">
              <a:rPr lang="he-IL" noProof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 rtl="1"/>
              <a:t>‹#›</a:t>
            </a:fld>
            <a:endParaRPr lang="he-IL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 flipH="1">
            <a:off x="5352000" y="6514239"/>
            <a:ext cx="6336000" cy="170111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he-IL" noProof="0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>
          <a:xfrm flipH="1">
            <a:off x="358800" y="6314825"/>
            <a:ext cx="360000" cy="360000"/>
          </a:xfrm>
        </p:spPr>
        <p:txBody>
          <a:bodyPr rtlCol="1"/>
          <a:lstStyle>
            <a:lvl1pPr algn="l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26699011-AD31-4C1E-9097-A1CA72DD0DA4}" type="slidenum">
              <a:rPr lang="he-IL" smtClean="0"/>
              <a:pPr/>
              <a:t>‹#›</a:t>
            </a:fld>
            <a:endParaRPr lang="he-IL" dirty="0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FEB1AE4A-59FA-4DFD-B859-FD9F9BAFA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420000" y="359999"/>
            <a:ext cx="11268000" cy="432000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לחץ כדי לערוך סגנון כותרת של תבנית בסיס</a:t>
            </a:r>
          </a:p>
        </p:txBody>
      </p:sp>
      <p:cxnSp>
        <p:nvCxnSpPr>
          <p:cNvPr id="49" name="מחבר ישר 48">
            <a:extLst>
              <a:ext uri="{FF2B5EF4-FFF2-40B4-BE49-F238E27FC236}">
                <a16:creationId xmlns:a16="http://schemas.microsoft.com/office/drawing/2014/main" id="{9F66C9BF-0A80-41E4-AAE1-3D75E4458BAE}"/>
              </a:ext>
            </a:extLst>
          </p:cNvPr>
          <p:cNvCxnSpPr>
            <a:cxnSpLocks/>
          </p:cNvCxnSpPr>
          <p:nvPr userDrawn="1"/>
        </p:nvCxnSpPr>
        <p:spPr>
          <a:xfrm flipH="1">
            <a:off x="652462" y="6494825"/>
            <a:ext cx="11123631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190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66005299-040D-4757-9637-32AF22E92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420000" y="359999"/>
            <a:ext cx="11268000" cy="432000"/>
          </a:xfrm>
          <a:prstGeom prst="rect">
            <a:avLst/>
          </a:prstGeom>
        </p:spPr>
        <p:txBody>
          <a:bodyPr vert="horz" lIns="0" tIns="0" rIns="0" bIns="0" rtlCol="1" anchor="t">
            <a:noAutofit/>
          </a:bodyPr>
          <a:lstStyle/>
          <a:p>
            <a:pPr rtl="1"/>
            <a:r>
              <a:rPr lang="he-IL" noProof="0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1A3E6D48-9D4D-4738-BE75-720EC43071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flipH="1">
            <a:off x="420000" y="1152000"/>
            <a:ext cx="11268000" cy="4972938"/>
          </a:xfrm>
          <a:prstGeom prst="rect">
            <a:avLst/>
          </a:prstGeom>
        </p:spPr>
        <p:txBody>
          <a:bodyPr vert="horz" lIns="0" tIns="0" rIns="0" bIns="0" rtlCol="1">
            <a:noAutofit/>
          </a:bodyPr>
          <a:lstStyle/>
          <a:p>
            <a:pPr lvl="0" rtl="1"/>
            <a:r>
              <a:rPr lang="he-IL" noProof="0"/>
              <a:t>לחץ כדי לערוך סגנונות טקסט של תבנית בסיס</a:t>
            </a:r>
          </a:p>
          <a:p>
            <a:pPr lvl="1" rtl="1"/>
            <a:r>
              <a:rPr lang="he-IL" noProof="0"/>
              <a:t>רמה שניה</a:t>
            </a:r>
          </a:p>
          <a:p>
            <a:pPr lvl="2" rtl="1"/>
            <a:r>
              <a:rPr lang="he-IL" noProof="0"/>
              <a:t>רמה שלישית</a:t>
            </a:r>
          </a:p>
          <a:p>
            <a:pPr lvl="3" rtl="1"/>
            <a:r>
              <a:rPr lang="he-IL" noProof="0"/>
              <a:t>רמה רביעית</a:t>
            </a:r>
          </a:p>
          <a:p>
            <a:pPr lvl="4" rtl="1"/>
            <a:r>
              <a:rPr lang="he-IL" noProof="0"/>
              <a:t>רמה חמישית</a:t>
            </a:r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E6A50AB-AA60-47C8-A3D7-EAC351DAAE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flipH="1">
            <a:off x="5352000" y="6514239"/>
            <a:ext cx="6336000" cy="170111"/>
          </a:xfrm>
          <a:prstGeom prst="rect">
            <a:avLst/>
          </a:prstGeom>
        </p:spPr>
        <p:txBody>
          <a:bodyPr vert="horz" lIns="0" tIns="0" rIns="0" bIns="0" rtlCol="1" anchor="t"/>
          <a:lstStyle>
            <a:lvl1pPr algn="r" rtl="1">
              <a:defRPr sz="900" i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he-IL" noProof="0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DCE12731-6043-4294-9818-37AE7696D2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flipH="1">
            <a:off x="358800" y="6314825"/>
            <a:ext cx="360000" cy="360000"/>
          </a:xfrm>
          <a:prstGeom prst="rect">
            <a:avLst/>
          </a:prstGeom>
        </p:spPr>
        <p:txBody>
          <a:bodyPr vert="horz" lIns="0" tIns="0" rIns="0" bIns="0" rtlCol="1" anchor="ctr"/>
          <a:lstStyle>
            <a:lvl1pPr algn="r" rtl="1">
              <a:defRPr sz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/>
            <a:fld id="{26699011-AD31-4C1E-9097-A1CA72DD0DA4}" type="slidenum">
              <a:rPr lang="he-IL" noProof="0" smtClean="0"/>
              <a:pPr algn="l"/>
              <a:t>‹#›</a:t>
            </a:fld>
            <a:endParaRPr lang="he-IL" noProof="0"/>
          </a:p>
        </p:txBody>
      </p:sp>
      <p:cxnSp>
        <p:nvCxnSpPr>
          <p:cNvPr id="7" name="מחבר ישר 6">
            <a:extLst>
              <a:ext uri="{FF2B5EF4-FFF2-40B4-BE49-F238E27FC236}">
                <a16:creationId xmlns:a16="http://schemas.microsoft.com/office/drawing/2014/main" id="{B992CE5D-CC06-4AB4-A1D6-6704FB5DA327}"/>
              </a:ext>
            </a:extLst>
          </p:cNvPr>
          <p:cNvCxnSpPr>
            <a:cxnSpLocks/>
          </p:cNvCxnSpPr>
          <p:nvPr userDrawn="1"/>
        </p:nvCxnSpPr>
        <p:spPr>
          <a:xfrm flipH="1">
            <a:off x="652462" y="6494825"/>
            <a:ext cx="11123631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4271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49" r:id="rId13"/>
    <p:sldLayoutId id="2147483651" r:id="rId14"/>
    <p:sldLayoutId id="2147483650" r:id="rId15"/>
    <p:sldLayoutId id="2147483652" r:id="rId16"/>
    <p:sldLayoutId id="2147483653" r:id="rId17"/>
    <p:sldLayoutId id="2147483654" r:id="rId18"/>
    <p:sldLayoutId id="2147483655" r:id="rId19"/>
    <p:sldLayoutId id="2147483656" r:id="rId20"/>
    <p:sldLayoutId id="2147483657" r:id="rId21"/>
  </p:sldLayoutIdLst>
  <p:hf hdr="0" ft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3200" b="1" kern="1200" spc="-15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spcAft>
          <a:spcPts val="50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542925" indent="-276225" algn="r" defTabSz="914400" rtl="1" eaLnBrk="1" latinLnBrk="0" hangingPunct="1">
        <a:lnSpc>
          <a:spcPct val="9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809625" indent="-266700" algn="r" defTabSz="914400" rtl="1" eaLnBrk="1" latinLnBrk="0" hangingPunct="1">
        <a:lnSpc>
          <a:spcPct val="9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076325" indent="-266700" algn="r" defTabSz="914400" rtl="1" eaLnBrk="1" latinLnBrk="0" hangingPunct="1">
        <a:lnSpc>
          <a:spcPct val="9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343025" indent="-266700" algn="r" defTabSz="914400" rtl="1" eaLnBrk="1" latinLnBrk="0" hangingPunct="1">
        <a:lnSpc>
          <a:spcPct val="9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כותרת 14">
            <a:extLst>
              <a:ext uri="{FF2B5EF4-FFF2-40B4-BE49-F238E27FC236}">
                <a16:creationId xmlns:a16="http://schemas.microsoft.com/office/drawing/2014/main" id="{949E0E2F-8990-477F-8E59-F5486BEE9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20000" flipH="1">
            <a:off x="3804960" y="440787"/>
            <a:ext cx="4504112" cy="1083858"/>
          </a:xfrm>
        </p:spPr>
        <p:txBody>
          <a:bodyPr rtlCol="1"/>
          <a:lstStyle/>
          <a:p>
            <a:pPr rtl="1"/>
            <a:r>
              <a:rPr lang="he-IL" dirty="0"/>
              <a:t>אלבום משפחתי</a:t>
            </a:r>
          </a:p>
        </p:txBody>
      </p:sp>
      <p:sp>
        <p:nvSpPr>
          <p:cNvPr id="7" name="מציין מיקום טקסט 6">
            <a:extLst>
              <a:ext uri="{FF2B5EF4-FFF2-40B4-BE49-F238E27FC236}">
                <a16:creationId xmlns:a16="http://schemas.microsoft.com/office/drawing/2014/main" id="{E91FA764-04D6-4EF8-A3E3-2E23DE9AB0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 rot="120000" flipH="1">
            <a:off x="4479369" y="142000"/>
            <a:ext cx="2910319" cy="271521"/>
          </a:xfrm>
        </p:spPr>
        <p:txBody>
          <a:bodyPr rtlCol="1"/>
          <a:lstStyle/>
          <a:p>
            <a:pPr rtl="1"/>
            <a:r>
              <a:rPr lang="he-IL" dirty="0"/>
              <a:t>תמונות מהעבר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C0C1A276-720E-40C4-8C25-F52ACCEF61D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 rot="120000" flipH="1">
            <a:off x="5366971" y="1571399"/>
            <a:ext cx="1329892" cy="219075"/>
          </a:xfrm>
        </p:spPr>
        <p:txBody>
          <a:bodyPr rtlCol="1"/>
          <a:lstStyle/>
          <a:p>
            <a:pPr rtl="0"/>
            <a:r>
              <a:rPr lang="he-IL" dirty="0"/>
              <a:t>‎אמא ואבא ז"ל‎</a:t>
            </a:r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78591B84-5676-4CBE-A23F-62891B1252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 flipH="1">
            <a:off x="358800" y="6314825"/>
            <a:ext cx="360000" cy="360000"/>
          </a:xfrm>
        </p:spPr>
        <p:txBody>
          <a:bodyPr rtlCol="1"/>
          <a:lstStyle/>
          <a:p>
            <a:pPr algn="l" rtl="1"/>
            <a:fld id="{26699011-AD31-4C1E-9097-A1CA72DD0DA4}" type="slidenum">
              <a:rPr lang="he-IL" smtClean="0"/>
              <a:pPr algn="l" rtl="1"/>
              <a:t>1</a:t>
            </a:fld>
            <a:endParaRPr lang="he-IL" dirty="0"/>
          </a:p>
        </p:txBody>
      </p:sp>
      <p:pic>
        <p:nvPicPr>
          <p:cNvPr id="26" name="מציין מיקום של תמונה 22">
            <a:extLst>
              <a:ext uri="{FF2B5EF4-FFF2-40B4-BE49-F238E27FC236}">
                <a16:creationId xmlns:a16="http://schemas.microsoft.com/office/drawing/2014/main" id="{AB8250EE-4744-B99C-3509-076B66389633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3"/>
          <a:srcRect l="7400" t="4927" r="8896" b="33901"/>
          <a:stretch/>
        </p:blipFill>
        <p:spPr>
          <a:xfrm rot="16200000">
            <a:off x="4060218" y="1275649"/>
            <a:ext cx="4071565" cy="56460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47208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7">
            <a:extLst>
              <a:ext uri="{FF2B5EF4-FFF2-40B4-BE49-F238E27FC236}">
                <a16:creationId xmlns:a16="http://schemas.microsoft.com/office/drawing/2014/main" id="{7E1A6561-3F7B-4658-A1EF-FCA8AB6A9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420000" y="359999"/>
            <a:ext cx="11268000" cy="432000"/>
          </a:xfrm>
        </p:spPr>
        <p:txBody>
          <a:bodyPr rtlCol="1"/>
          <a:lstStyle/>
          <a:p>
            <a:pPr algn="ctr" rtl="1"/>
            <a:r>
              <a:rPr lang="he-IL" dirty="0"/>
              <a:t>סבתא שושנה בילדותה</a:t>
            </a:r>
          </a:p>
        </p:txBody>
      </p:sp>
      <p:pic>
        <p:nvPicPr>
          <p:cNvPr id="25" name="מציין מיקום של תמונה 24">
            <a:extLst>
              <a:ext uri="{FF2B5EF4-FFF2-40B4-BE49-F238E27FC236}">
                <a16:creationId xmlns:a16="http://schemas.microsoft.com/office/drawing/2014/main" id="{1A70E3DF-FF8C-2672-9F80-CC791764F3EE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 rotWithShape="1">
          <a:blip r:embed="rId3"/>
          <a:srcRect l="9704" t="3131" r="5233" b="20363"/>
          <a:stretch/>
        </p:blipFill>
        <p:spPr>
          <a:xfrm>
            <a:off x="3447558" y="1354369"/>
            <a:ext cx="2369756" cy="37858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מציין מיקום טקסט 10">
            <a:extLst>
              <a:ext uri="{FF2B5EF4-FFF2-40B4-BE49-F238E27FC236}">
                <a16:creationId xmlns:a16="http://schemas.microsoft.com/office/drawing/2014/main" id="{B887DAA9-CC06-4747-8C68-ACE468BF0FF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 flipH="1">
            <a:off x="718800" y="5811686"/>
            <a:ext cx="1764343" cy="527050"/>
          </a:xfrm>
        </p:spPr>
        <p:txBody>
          <a:bodyPr rtlCol="1"/>
          <a:lstStyle/>
          <a:p>
            <a:pPr algn="ctr" rtl="1"/>
            <a:r>
              <a:rPr lang="he-IL" dirty="0"/>
              <a:t>אמא שושנה וסבא מרקו </a:t>
            </a:r>
            <a:r>
              <a:rPr lang="he-IL" dirty="0" err="1"/>
              <a:t>אוסט</a:t>
            </a:r>
            <a:endParaRPr lang="he-IL" dirty="0"/>
          </a:p>
        </p:txBody>
      </p:sp>
      <p:pic>
        <p:nvPicPr>
          <p:cNvPr id="3" name="מציין מיקום של תמונה 2">
            <a:extLst>
              <a:ext uri="{FF2B5EF4-FFF2-40B4-BE49-F238E27FC236}">
                <a16:creationId xmlns:a16="http://schemas.microsoft.com/office/drawing/2014/main" id="{85F516C4-5DAB-96B7-1964-E7FDBD930187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 rotWithShape="1">
          <a:blip r:embed="rId4"/>
          <a:srcRect l="4357" t="10197" r="3790" b="13504"/>
          <a:stretch/>
        </p:blipFill>
        <p:spPr>
          <a:xfrm>
            <a:off x="7392140" y="1180953"/>
            <a:ext cx="2979121" cy="43954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מציין מיקום טקסט 9">
            <a:extLst>
              <a:ext uri="{FF2B5EF4-FFF2-40B4-BE49-F238E27FC236}">
                <a16:creationId xmlns:a16="http://schemas.microsoft.com/office/drawing/2014/main" id="{519DF788-4FF7-4948-89FE-77EAB056C84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7023810" y="5799621"/>
            <a:ext cx="3275358" cy="313930"/>
          </a:xfrm>
        </p:spPr>
        <p:txBody>
          <a:bodyPr rtlCol="1"/>
          <a:lstStyle/>
          <a:p>
            <a:pPr algn="r" rtl="1"/>
            <a:r>
              <a:rPr lang="he-IL" dirty="0"/>
              <a:t>אמא שושנה קיבלה פרס הצטיינות בלימודים</a:t>
            </a:r>
          </a:p>
        </p:txBody>
      </p:sp>
      <p:pic>
        <p:nvPicPr>
          <p:cNvPr id="21" name="מציין מיקום של תמונה 20">
            <a:extLst>
              <a:ext uri="{FF2B5EF4-FFF2-40B4-BE49-F238E27FC236}">
                <a16:creationId xmlns:a16="http://schemas.microsoft.com/office/drawing/2014/main" id="{61D9476D-423F-E9D0-4D48-E90EDD3A296F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 rotWithShape="1">
          <a:blip r:embed="rId5"/>
          <a:srcRect l="10505" t="12696" r="10743" b="14385"/>
          <a:stretch/>
        </p:blipFill>
        <p:spPr>
          <a:xfrm>
            <a:off x="420000" y="1187843"/>
            <a:ext cx="2725445" cy="44823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904A7568-1FD6-4570-92EE-2EF5E9DE3F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 flipH="1">
            <a:off x="358800" y="6314825"/>
            <a:ext cx="360000" cy="360000"/>
          </a:xfrm>
        </p:spPr>
        <p:txBody>
          <a:bodyPr rtlCol="1"/>
          <a:lstStyle/>
          <a:p>
            <a:pPr algn="l" rtl="1"/>
            <a:fld id="{26699011-AD31-4C1E-9097-A1CA72DD0DA4}" type="slidenum">
              <a:rPr lang="he-IL" smtClean="0"/>
              <a:pPr algn="l" rtl="1"/>
              <a:t>2</a:t>
            </a:fld>
            <a:endParaRPr lang="he-IL"/>
          </a:p>
        </p:txBody>
      </p:sp>
      <p:sp>
        <p:nvSpPr>
          <p:cNvPr id="26" name="מציין מיקום טקסט 10">
            <a:extLst>
              <a:ext uri="{FF2B5EF4-FFF2-40B4-BE49-F238E27FC236}">
                <a16:creationId xmlns:a16="http://schemas.microsoft.com/office/drawing/2014/main" id="{5797F7D3-666B-6C1E-7098-89FD645D8EDC}"/>
              </a:ext>
            </a:extLst>
          </p:cNvPr>
          <p:cNvSpPr txBox="1">
            <a:spLocks/>
          </p:cNvSpPr>
          <p:nvPr/>
        </p:nvSpPr>
        <p:spPr>
          <a:xfrm flipH="1">
            <a:off x="3750264" y="5312863"/>
            <a:ext cx="1764343" cy="527050"/>
          </a:xfrm>
          <a:prstGeom prst="rect">
            <a:avLst/>
          </a:prstGeom>
          <a:solidFill>
            <a:schemeClr val="bg1"/>
          </a:solidFill>
        </p:spPr>
        <p:txBody>
          <a:bodyPr vert="horz" lIns="108000" tIns="0" rIns="0" bIns="0" rtlCol="1" anchor="ctr">
            <a:noAutofit/>
          </a:bodyPr>
          <a:lstStyle>
            <a:lvl1pPr marL="0" indent="0" algn="l" defTabSz="914400" rtl="1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5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42925" indent="-276225" algn="r" defTabSz="914400" rtl="1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09625" indent="-266700" algn="r" defTabSz="914400" rtl="1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076325" indent="-266700" algn="r" defTabSz="914400" rtl="1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343025" indent="-266700" algn="r" defTabSz="914400" rtl="1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dirty="0"/>
              <a:t>אמא שושנה בת 3</a:t>
            </a:r>
          </a:p>
        </p:txBody>
      </p:sp>
    </p:spTree>
    <p:extLst>
      <p:ext uri="{BB962C8B-B14F-4D97-AF65-F5344CB8AC3E}">
        <p14:creationId xmlns:p14="http://schemas.microsoft.com/office/powerpoint/2010/main" val="40113893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מציין מיקום טקסט 12">
            <a:extLst>
              <a:ext uri="{FF2B5EF4-FFF2-40B4-BE49-F238E27FC236}">
                <a16:creationId xmlns:a16="http://schemas.microsoft.com/office/drawing/2014/main" id="{8475990A-5D82-44A0-A5CE-D0E8711F1DC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 flipH="1">
            <a:off x="2883235" y="351371"/>
            <a:ext cx="6906828" cy="527050"/>
          </a:xfrm>
        </p:spPr>
        <p:txBody>
          <a:bodyPr rtlCol="1"/>
          <a:lstStyle/>
          <a:p>
            <a:pPr algn="ctr" rtl="1"/>
            <a:r>
              <a:rPr lang="he-IL" sz="1600" b="1" dirty="0"/>
              <a:t>סבא אלישע וסבתא שושנה בתמונה באירוע משפחתי לפני שהכירו.</a:t>
            </a:r>
          </a:p>
        </p:txBody>
      </p:sp>
      <p:sp>
        <p:nvSpPr>
          <p:cNvPr id="11" name="מציין מיקום של מספר שקופית 10">
            <a:extLst>
              <a:ext uri="{FF2B5EF4-FFF2-40B4-BE49-F238E27FC236}">
                <a16:creationId xmlns:a16="http://schemas.microsoft.com/office/drawing/2014/main" id="{C68DE40A-9965-4C65-9A56-313164F7C8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 flipH="1">
            <a:off x="358800" y="6314825"/>
            <a:ext cx="360000" cy="360000"/>
          </a:xfrm>
        </p:spPr>
        <p:txBody>
          <a:bodyPr rtlCol="1"/>
          <a:lstStyle/>
          <a:p>
            <a:pPr algn="l" rtl="1"/>
            <a:fld id="{26699011-AD31-4C1E-9097-A1CA72DD0DA4}" type="slidenum">
              <a:rPr lang="he-IL" smtClean="0"/>
              <a:pPr algn="l" rtl="1"/>
              <a:t>3</a:t>
            </a:fld>
            <a:endParaRPr lang="he-IL"/>
          </a:p>
        </p:txBody>
      </p:sp>
      <p:sp>
        <p:nvSpPr>
          <p:cNvPr id="30" name="מציין מיקום טקסט 13">
            <a:extLst>
              <a:ext uri="{FF2B5EF4-FFF2-40B4-BE49-F238E27FC236}">
                <a16:creationId xmlns:a16="http://schemas.microsoft.com/office/drawing/2014/main" id="{4EE7504B-0EDD-6A83-E4CF-F79F2740A075}"/>
              </a:ext>
            </a:extLst>
          </p:cNvPr>
          <p:cNvSpPr txBox="1">
            <a:spLocks/>
          </p:cNvSpPr>
          <p:nvPr/>
        </p:nvSpPr>
        <p:spPr>
          <a:xfrm flipH="1">
            <a:off x="1284650" y="2094008"/>
            <a:ext cx="1043550" cy="1093075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>
            <a:outerShdw blurRad="50800" dist="25400" dir="2700000" algn="tl" rotWithShape="0">
              <a:prstClr val="black">
                <a:alpha val="18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h="31750"/>
            <a:bevelB/>
          </a:sp3d>
        </p:spPr>
        <p:txBody>
          <a:bodyPr rot="0" spcFirstLastPara="0" vertOverflow="overflow" horzOverflow="overflow" vert="horz" wrap="square" lIns="0" tIns="0" rIns="0" bIns="0" numCol="1" spcCol="0" rtlCol="1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500"/>
              </a:spcAft>
              <a:buFont typeface="Arial" panose="020B0604020202020204" pitchFamily="34" charset="0"/>
              <a:buNone/>
              <a:defRPr lang="en-US" sz="1600" b="1" kern="1200" spc="-100" smtClean="0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180975" indent="0" algn="r" defTabSz="914400" rtl="1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lang="en-US" sz="1800" kern="120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47700" indent="0" algn="r" defTabSz="914400" rtl="1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lang="en-US" sz="1800" kern="120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04900" indent="0" algn="r" defTabSz="914400" rtl="1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lang="en-US" sz="1800" kern="120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62100" indent="0" algn="r" defTabSz="914400" rtl="1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lang="en-ZA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1300" dirty="0"/>
              <a:t>סבא אלישע בן  29</a:t>
            </a:r>
          </a:p>
        </p:txBody>
      </p:sp>
      <p:pic>
        <p:nvPicPr>
          <p:cNvPr id="33" name="מציין מיקום של תמונה 32">
            <a:extLst>
              <a:ext uri="{FF2B5EF4-FFF2-40B4-BE49-F238E27FC236}">
                <a16:creationId xmlns:a16="http://schemas.microsoft.com/office/drawing/2014/main" id="{CE61CCDD-8DED-2105-F11B-C848F7FDF5C5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 rotWithShape="1">
          <a:blip r:embed="rId3"/>
          <a:srcRect l="6695" t="10052" r="30583" b="16066"/>
          <a:stretch/>
        </p:blipFill>
        <p:spPr>
          <a:xfrm>
            <a:off x="2923713" y="878421"/>
            <a:ext cx="6906827" cy="4580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5" name="מחבר חץ ישר 4">
            <a:extLst>
              <a:ext uri="{FF2B5EF4-FFF2-40B4-BE49-F238E27FC236}">
                <a16:creationId xmlns:a16="http://schemas.microsoft.com/office/drawing/2014/main" id="{8B96A793-5043-6872-3503-3E0DB04ACDA9}"/>
              </a:ext>
            </a:extLst>
          </p:cNvPr>
          <p:cNvCxnSpPr>
            <a:cxnSpLocks/>
          </p:cNvCxnSpPr>
          <p:nvPr/>
        </p:nvCxnSpPr>
        <p:spPr>
          <a:xfrm flipH="1" flipV="1">
            <a:off x="7234821" y="3601344"/>
            <a:ext cx="80379" cy="19915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מחבר חץ ישר 30">
            <a:extLst>
              <a:ext uri="{FF2B5EF4-FFF2-40B4-BE49-F238E27FC236}">
                <a16:creationId xmlns:a16="http://schemas.microsoft.com/office/drawing/2014/main" id="{45DF6857-0058-8425-402D-B08EA85B7E6D}"/>
              </a:ext>
            </a:extLst>
          </p:cNvPr>
          <p:cNvCxnSpPr>
            <a:cxnSpLocks/>
          </p:cNvCxnSpPr>
          <p:nvPr/>
        </p:nvCxnSpPr>
        <p:spPr>
          <a:xfrm>
            <a:off x="2361460" y="2535652"/>
            <a:ext cx="104355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מציין מיקום טקסט 13">
            <a:extLst>
              <a:ext uri="{FF2B5EF4-FFF2-40B4-BE49-F238E27FC236}">
                <a16:creationId xmlns:a16="http://schemas.microsoft.com/office/drawing/2014/main" id="{CFD8BFB8-0EE2-4F8A-9289-B7E356E8B98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6791497" y="5458752"/>
            <a:ext cx="1047405" cy="1047877"/>
          </a:xfrm>
        </p:spPr>
        <p:txBody>
          <a:bodyPr rtlCol="1"/>
          <a:lstStyle/>
          <a:p>
            <a:pPr rtl="1"/>
            <a:r>
              <a:rPr lang="he-IL" sz="1300" dirty="0"/>
              <a:t>סבתא שושנה בת 9</a:t>
            </a:r>
          </a:p>
        </p:txBody>
      </p:sp>
    </p:spTree>
    <p:extLst>
      <p:ext uri="{BB962C8B-B14F-4D97-AF65-F5344CB8AC3E}">
        <p14:creationId xmlns:p14="http://schemas.microsoft.com/office/powerpoint/2010/main" val="2299681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>
            <a:extLst>
              <a:ext uri="{FF2B5EF4-FFF2-40B4-BE49-F238E27FC236}">
                <a16:creationId xmlns:a16="http://schemas.microsoft.com/office/drawing/2014/main" id="{804DF0BC-FF6D-4A57-B5B0-6E7A67BBA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8195599" y="359999"/>
            <a:ext cx="3492398" cy="923750"/>
          </a:xfrm>
        </p:spPr>
        <p:txBody>
          <a:bodyPr rtlCol="1"/>
          <a:lstStyle/>
          <a:p>
            <a:pPr algn="ctr" rtl="1"/>
            <a:r>
              <a:rPr lang="he-IL" dirty="0">
                <a:cs typeface="AdaMFLight" pitchFamily="2" charset="-79"/>
              </a:rPr>
              <a:t>אני ובעלי ביום החתונה:</a:t>
            </a:r>
            <a:br>
              <a:rPr lang="he-IL" dirty="0">
                <a:cs typeface="AdaMFLight" pitchFamily="2" charset="-79"/>
              </a:rPr>
            </a:br>
            <a:r>
              <a:rPr lang="he-IL" dirty="0">
                <a:cs typeface="AdaMFLight" pitchFamily="2" charset="-79"/>
              </a:rPr>
              <a:t>6/9/1982</a:t>
            </a:r>
          </a:p>
        </p:txBody>
      </p:sp>
      <p:sp>
        <p:nvSpPr>
          <p:cNvPr id="8" name="מציין מיקום טקסט 7">
            <a:extLst>
              <a:ext uri="{FF2B5EF4-FFF2-40B4-BE49-F238E27FC236}">
                <a16:creationId xmlns:a16="http://schemas.microsoft.com/office/drawing/2014/main" id="{BA5C46C8-7AEC-4B80-A502-878CAAB06E4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 flipH="1">
            <a:off x="7766701" y="6061145"/>
            <a:ext cx="3941918" cy="313930"/>
          </a:xfrm>
        </p:spPr>
        <p:txBody>
          <a:bodyPr rtlCol="1"/>
          <a:lstStyle/>
          <a:p>
            <a:pPr algn="r" rtl="1"/>
            <a:r>
              <a:rPr lang="he-IL" dirty="0"/>
              <a:t>צילומים לפני החתונה – מלון דן כרמל</a:t>
            </a:r>
          </a:p>
        </p:txBody>
      </p:sp>
      <p:pic>
        <p:nvPicPr>
          <p:cNvPr id="22" name="מציין מיקום של תמונה 21">
            <a:extLst>
              <a:ext uri="{FF2B5EF4-FFF2-40B4-BE49-F238E27FC236}">
                <a16:creationId xmlns:a16="http://schemas.microsoft.com/office/drawing/2014/main" id="{A5550EB4-62D8-EF1B-21DB-D217BD47927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11620" t="15684" r="27200" b="12429"/>
          <a:stretch/>
        </p:blipFill>
        <p:spPr>
          <a:xfrm rot="5400000">
            <a:off x="-27123" y="1147625"/>
            <a:ext cx="4506445" cy="29811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מציין מיקום של תמונה 14">
            <a:extLst>
              <a:ext uri="{FF2B5EF4-FFF2-40B4-BE49-F238E27FC236}">
                <a16:creationId xmlns:a16="http://schemas.microsoft.com/office/drawing/2014/main" id="{D96AA188-065E-A0FF-8601-94F7FF49AD6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/>
          <a:srcRect l="27627" t="4384" r="7661" b="5681"/>
          <a:stretch/>
        </p:blipFill>
        <p:spPr>
          <a:xfrm flipV="1">
            <a:off x="4395872" y="429702"/>
            <a:ext cx="2441360" cy="1910269"/>
          </a:xfrm>
          <a:prstGeom prst="rect">
            <a:avLst/>
          </a:prstGeom>
        </p:spPr>
      </p:pic>
      <p:pic>
        <p:nvPicPr>
          <p:cNvPr id="18" name="מציין מיקום של תמונה 17">
            <a:extLst>
              <a:ext uri="{FF2B5EF4-FFF2-40B4-BE49-F238E27FC236}">
                <a16:creationId xmlns:a16="http://schemas.microsoft.com/office/drawing/2014/main" id="{0FE3253B-2A3B-3977-7F33-9C14A31D48E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5"/>
          <a:srcRect l="36055" t="7635" r="744" b="11023"/>
          <a:stretch/>
        </p:blipFill>
        <p:spPr>
          <a:xfrm rot="16200000">
            <a:off x="3763029" y="2979577"/>
            <a:ext cx="3573629" cy="25895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מציין מיקום טקסט 9">
            <a:extLst>
              <a:ext uri="{FF2B5EF4-FFF2-40B4-BE49-F238E27FC236}">
                <a16:creationId xmlns:a16="http://schemas.microsoft.com/office/drawing/2014/main" id="{CD5C4BBB-56DC-4769-BB07-29F78193908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4255090" y="6218110"/>
            <a:ext cx="2568840" cy="313930"/>
          </a:xfrm>
        </p:spPr>
        <p:txBody>
          <a:bodyPr rtlCol="1"/>
          <a:lstStyle/>
          <a:p>
            <a:pPr algn="ctr" rtl="1"/>
            <a:r>
              <a:rPr lang="he-IL" dirty="0"/>
              <a:t>סבתא </a:t>
            </a:r>
            <a:r>
              <a:rPr lang="he-IL" dirty="0" err="1"/>
              <a:t>גיזלה</a:t>
            </a:r>
            <a:r>
              <a:rPr lang="he-IL" dirty="0"/>
              <a:t> וסבא ממנחם מנדל ביום חתונתם (מצד אבא אלישע)</a:t>
            </a:r>
          </a:p>
        </p:txBody>
      </p:sp>
      <p:sp>
        <p:nvSpPr>
          <p:cNvPr id="2" name="מציין מיקום של מספר שקופית 1">
            <a:extLst>
              <a:ext uri="{FF2B5EF4-FFF2-40B4-BE49-F238E27FC236}">
                <a16:creationId xmlns:a16="http://schemas.microsoft.com/office/drawing/2014/main" id="{79FA378D-DD84-4591-8FB7-2E1F35C45007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 flipH="1">
            <a:off x="358800" y="6314825"/>
            <a:ext cx="360000" cy="360000"/>
          </a:xfrm>
        </p:spPr>
        <p:txBody>
          <a:bodyPr rtlCol="1"/>
          <a:lstStyle/>
          <a:p>
            <a:pPr algn="l" rtl="1"/>
            <a:fld id="{26699011-AD31-4C1E-9097-A1CA72DD0DA4}" type="slidenum">
              <a:rPr lang="he-IL" smtClean="0"/>
              <a:pPr algn="l" rtl="1"/>
              <a:t>4</a:t>
            </a:fld>
            <a:endParaRPr lang="he-IL"/>
          </a:p>
        </p:txBody>
      </p:sp>
      <p:pic>
        <p:nvPicPr>
          <p:cNvPr id="11" name="מציין מיקום של תמונה 10">
            <a:extLst>
              <a:ext uri="{FF2B5EF4-FFF2-40B4-BE49-F238E27FC236}">
                <a16:creationId xmlns:a16="http://schemas.microsoft.com/office/drawing/2014/main" id="{0B78BDB9-E679-3B32-406C-71475477C9D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6"/>
          <a:srcRect l="29950" t="7936" r="7518" b="5612"/>
          <a:stretch/>
        </p:blipFill>
        <p:spPr>
          <a:xfrm rot="16200000">
            <a:off x="7731337" y="1849100"/>
            <a:ext cx="4189413" cy="3260888"/>
          </a:xfrm>
          <a:prstGeom prst="rect">
            <a:avLst/>
          </a:prstGeom>
        </p:spPr>
      </p:pic>
      <p:sp>
        <p:nvSpPr>
          <p:cNvPr id="16" name="מציין מיקום טקסט 9">
            <a:extLst>
              <a:ext uri="{FF2B5EF4-FFF2-40B4-BE49-F238E27FC236}">
                <a16:creationId xmlns:a16="http://schemas.microsoft.com/office/drawing/2014/main" id="{4D470D85-46E1-05F0-1E94-F190D5D60BDB}"/>
              </a:ext>
            </a:extLst>
          </p:cNvPr>
          <p:cNvSpPr txBox="1">
            <a:spLocks/>
          </p:cNvSpPr>
          <p:nvPr/>
        </p:nvSpPr>
        <p:spPr>
          <a:xfrm flipH="1">
            <a:off x="4575766" y="2133011"/>
            <a:ext cx="2081572" cy="177890"/>
          </a:xfrm>
          <a:prstGeom prst="rect">
            <a:avLst/>
          </a:prstGeom>
          <a:solidFill>
            <a:schemeClr val="bg2"/>
          </a:solidFill>
        </p:spPr>
        <p:txBody>
          <a:bodyPr vert="horz" lIns="0" tIns="0" rIns="0" bIns="0" rtlCol="1">
            <a:noAutofit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5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266700" indent="0" algn="r" defTabSz="914400" rtl="1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542925" indent="0" algn="r" defTabSz="914400" rtl="1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809625" indent="0" algn="r" defTabSz="914400" rtl="1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076325" indent="0" algn="r" defTabSz="914400" rtl="1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dirty="0"/>
              <a:t>חברים- על המדשאה בטכניון</a:t>
            </a:r>
          </a:p>
        </p:txBody>
      </p:sp>
      <p:sp>
        <p:nvSpPr>
          <p:cNvPr id="24" name="כותרת 2">
            <a:extLst>
              <a:ext uri="{FF2B5EF4-FFF2-40B4-BE49-F238E27FC236}">
                <a16:creationId xmlns:a16="http://schemas.microsoft.com/office/drawing/2014/main" id="{9BE15B89-86AE-4E06-AABA-63A29333691D}"/>
              </a:ext>
            </a:extLst>
          </p:cNvPr>
          <p:cNvSpPr txBox="1">
            <a:spLocks/>
          </p:cNvSpPr>
          <p:nvPr/>
        </p:nvSpPr>
        <p:spPr>
          <a:xfrm flipH="1">
            <a:off x="538800" y="5112376"/>
            <a:ext cx="3492398" cy="923750"/>
          </a:xfrm>
          <a:prstGeom prst="rect">
            <a:avLst/>
          </a:prstGeom>
        </p:spPr>
        <p:txBody>
          <a:bodyPr vert="horz" lIns="0" tIns="0" rIns="0" bIns="0" rtlCol="1" anchor="t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he-IL" dirty="0">
                <a:cs typeface="AdaMFLight" pitchFamily="2" charset="-79"/>
              </a:rPr>
              <a:t>אמא ואבא ביום החתונה:</a:t>
            </a:r>
            <a:br>
              <a:rPr lang="he-IL" dirty="0">
                <a:cs typeface="AdaMFLight" pitchFamily="2" charset="-79"/>
              </a:rPr>
            </a:br>
            <a:r>
              <a:rPr lang="he-IL" dirty="0">
                <a:cs typeface="AdaMFLight" pitchFamily="2" charset="-79"/>
              </a:rPr>
              <a:t>14/8/1955</a:t>
            </a:r>
          </a:p>
        </p:txBody>
      </p:sp>
    </p:spTree>
    <p:extLst>
      <p:ext uri="{BB962C8B-B14F-4D97-AF65-F5344CB8AC3E}">
        <p14:creationId xmlns:p14="http://schemas.microsoft.com/office/powerpoint/2010/main" val="2006286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מציין מיקום של תמונה 15">
            <a:extLst>
              <a:ext uri="{FF2B5EF4-FFF2-40B4-BE49-F238E27FC236}">
                <a16:creationId xmlns:a16="http://schemas.microsoft.com/office/drawing/2014/main" id="{AFDB5929-1843-742C-887D-71B9E3AD753B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3"/>
          <a:srcRect l="32387" t="11907" r="10213" b="2664"/>
          <a:stretch/>
        </p:blipFill>
        <p:spPr>
          <a:xfrm flipV="1">
            <a:off x="6825847" y="1945316"/>
            <a:ext cx="4705618" cy="39429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67A32DE2-5C7C-4C34-B421-F1AF76FEEAD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55629" y="5780938"/>
            <a:ext cx="4846053" cy="900000"/>
          </a:xfrm>
        </p:spPr>
        <p:txBody>
          <a:bodyPr rtlCol="1" anchor="ctr">
            <a:normAutofit/>
          </a:bodyPr>
          <a:lstStyle/>
          <a:p>
            <a:pPr algn="ctr" rtl="1">
              <a:spcAft>
                <a:spcPts val="600"/>
              </a:spcAft>
            </a:pPr>
            <a:r>
              <a:rPr lang="he-IL" sz="1500" dirty="0"/>
              <a:t>מימין לשמאל: אמא שושנה, אבא אלישע, האחיין ליאור, הגיס זוהר וסבתא </a:t>
            </a:r>
            <a:r>
              <a:rPr lang="he-IL" sz="1500" dirty="0" err="1"/>
              <a:t>גיזלה</a:t>
            </a:r>
            <a:r>
              <a:rPr lang="he-IL" sz="1500" dirty="0"/>
              <a:t>  - אמא של אבא</a:t>
            </a:r>
          </a:p>
        </p:txBody>
      </p:sp>
      <p:sp>
        <p:nvSpPr>
          <p:cNvPr id="2" name="מציין מיקום טקסט 1">
            <a:extLst>
              <a:ext uri="{FF2B5EF4-FFF2-40B4-BE49-F238E27FC236}">
                <a16:creationId xmlns:a16="http://schemas.microsoft.com/office/drawing/2014/main" id="{848F6456-93D2-4823-9B39-270B40C4A6C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166225" y="2025986"/>
            <a:ext cx="1358622" cy="313930"/>
          </a:xfrm>
        </p:spPr>
        <p:txBody>
          <a:bodyPr rtlCol="1">
            <a:normAutofit/>
          </a:bodyPr>
          <a:lstStyle/>
          <a:p>
            <a:pPr algn="ctr" rtl="1"/>
            <a:r>
              <a:rPr lang="he-IL" sz="1100" dirty="0"/>
              <a:t>סבא מנדל </a:t>
            </a:r>
            <a:r>
              <a:rPr lang="he-IL" sz="1100" dirty="0" err="1"/>
              <a:t>זלצברגר</a:t>
            </a:r>
            <a:r>
              <a:rPr lang="he-IL" sz="1100" dirty="0"/>
              <a:t>, אבא של אבי </a:t>
            </a:r>
          </a:p>
        </p:txBody>
      </p:sp>
      <p:pic>
        <p:nvPicPr>
          <p:cNvPr id="13" name="מציין מיקום של תמונה 7">
            <a:extLst>
              <a:ext uri="{FF2B5EF4-FFF2-40B4-BE49-F238E27FC236}">
                <a16:creationId xmlns:a16="http://schemas.microsoft.com/office/drawing/2014/main" id="{ED40F410-57EB-1674-A933-CC5DE68A824B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4"/>
          <a:srcRect l="51191" t="40908" r="6193" b="8053"/>
          <a:stretch/>
        </p:blipFill>
        <p:spPr>
          <a:xfrm rot="5400000" flipH="1" flipV="1">
            <a:off x="4282788" y="678859"/>
            <a:ext cx="1446031" cy="974140"/>
          </a:xfrm>
          <a:prstGeom prst="rect">
            <a:avLst/>
          </a:prstGeom>
          <a:noFill/>
        </p:spPr>
      </p:pic>
      <p:pic>
        <p:nvPicPr>
          <p:cNvPr id="30" name="מציין מיקום של תמונה 29">
            <a:extLst>
              <a:ext uri="{FF2B5EF4-FFF2-40B4-BE49-F238E27FC236}">
                <a16:creationId xmlns:a16="http://schemas.microsoft.com/office/drawing/2014/main" id="{ED649707-E636-8EFE-3928-4F3C348319A7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 rotWithShape="1">
          <a:blip r:embed="rId5"/>
          <a:srcRect l="42077" t="24650" r="19422" b="25809"/>
          <a:stretch/>
        </p:blipFill>
        <p:spPr>
          <a:xfrm rot="16200000">
            <a:off x="1673957" y="561874"/>
            <a:ext cx="1446033" cy="10475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מציין מיקום של תמונה 23">
            <a:extLst>
              <a:ext uri="{FF2B5EF4-FFF2-40B4-BE49-F238E27FC236}">
                <a16:creationId xmlns:a16="http://schemas.microsoft.com/office/drawing/2014/main" id="{6F323377-7EBC-1EBA-85B8-89586C818B88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 rotWithShape="1">
          <a:blip r:embed="rId6"/>
          <a:srcRect l="34079" t="21605" r="7123" b="7885"/>
          <a:stretch/>
        </p:blipFill>
        <p:spPr>
          <a:xfrm flipV="1">
            <a:off x="3134322" y="2397070"/>
            <a:ext cx="2768821" cy="18693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מציין מיקום של תמונה 17">
            <a:extLst>
              <a:ext uri="{FF2B5EF4-FFF2-40B4-BE49-F238E27FC236}">
                <a16:creationId xmlns:a16="http://schemas.microsoft.com/office/drawing/2014/main" id="{0EA48CCD-6CC8-2F9D-B353-E0B4B56F2A8B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 rotWithShape="1">
          <a:blip r:embed="rId7"/>
          <a:srcRect l="41668" t="6189" r="17842" b="8928"/>
          <a:stretch/>
        </p:blipFill>
        <p:spPr>
          <a:xfrm flipV="1">
            <a:off x="577459" y="2397070"/>
            <a:ext cx="1948659" cy="2299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מציין מיקום של תמונה 25">
            <a:extLst>
              <a:ext uri="{FF2B5EF4-FFF2-40B4-BE49-F238E27FC236}">
                <a16:creationId xmlns:a16="http://schemas.microsoft.com/office/drawing/2014/main" id="{56AB38F9-629A-96D7-DCED-748EB3B7C6F9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 rotWithShape="1">
          <a:blip r:embed="rId8"/>
          <a:srcRect l="38817" t="20281" r="4883" b="16336"/>
          <a:stretch/>
        </p:blipFill>
        <p:spPr>
          <a:xfrm rot="16200000">
            <a:off x="1671928" y="5029867"/>
            <a:ext cx="1848818" cy="11718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Text Placeholder 9">
            <a:extLst>
              <a:ext uri="{FF2B5EF4-FFF2-40B4-BE49-F238E27FC236}">
                <a16:creationId xmlns:a16="http://schemas.microsoft.com/office/drawing/2014/main" id="{DFB1C316-8D60-5B77-B3F7-43F8F9543CA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 rot="21180000">
            <a:off x="528049" y="4475761"/>
            <a:ext cx="1587496" cy="527050"/>
          </a:xfrm>
        </p:spPr>
        <p:txBody>
          <a:bodyPr/>
          <a:lstStyle/>
          <a:p>
            <a:pPr algn="ctr"/>
            <a:r>
              <a:rPr lang="he-IL" dirty="0"/>
              <a:t>אמא שושנה ז"ל אחותי חנה ואני</a:t>
            </a:r>
            <a:endParaRPr lang="en-US" dirty="0"/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4BAD901A-94EF-C6E7-8018-94B8E99DB3D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474685" y="1432899"/>
            <a:ext cx="1329892" cy="219075"/>
          </a:xfrm>
        </p:spPr>
        <p:txBody>
          <a:bodyPr/>
          <a:lstStyle/>
          <a:p>
            <a:r>
              <a:rPr lang="he-IL" dirty="0"/>
              <a:t>אפריל 1988</a:t>
            </a:r>
            <a:endParaRPr lang="en-US" dirty="0"/>
          </a:p>
        </p:txBody>
      </p:sp>
      <p:sp>
        <p:nvSpPr>
          <p:cNvPr id="3" name="מציין מיקום של מספר שקופית 2">
            <a:extLst>
              <a:ext uri="{FF2B5EF4-FFF2-40B4-BE49-F238E27FC236}">
                <a16:creationId xmlns:a16="http://schemas.microsoft.com/office/drawing/2014/main" id="{D13F6BCB-5435-4FAC-B5F8-A6D90505573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58800" y="6314825"/>
            <a:ext cx="360000" cy="360000"/>
          </a:xfrm>
        </p:spPr>
        <p:txBody>
          <a:bodyPr rtlCol="1" anchor="ctr">
            <a:normAutofit/>
          </a:bodyPr>
          <a:lstStyle/>
          <a:p>
            <a:pPr rtl="1">
              <a:spcAft>
                <a:spcPts val="600"/>
              </a:spcAft>
            </a:pPr>
            <a:fld id="{26699011-AD31-4C1E-9097-A1CA72DD0DA4}" type="slidenum">
              <a:rPr lang="he-IL" smtClean="0"/>
              <a:pPr rtl="1">
                <a:spcAft>
                  <a:spcPts val="600"/>
                </a:spcAft>
              </a:pPr>
              <a:t>5</a:t>
            </a:fld>
            <a:endParaRPr lang="he-IL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A7034395-1AFE-46E5-BCF3-CA5377EF7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2904" y="311460"/>
            <a:ext cx="5008561" cy="1067150"/>
          </a:xfrm>
        </p:spPr>
        <p:txBody>
          <a:bodyPr rtlCol="1" anchor="ctr">
            <a:normAutofit/>
          </a:bodyPr>
          <a:lstStyle/>
          <a:p>
            <a:pPr rtl="1"/>
            <a:r>
              <a:rPr lang="he-IL" sz="2000" dirty="0"/>
              <a:t>הבית של סבתא </a:t>
            </a:r>
            <a:r>
              <a:rPr lang="he-IL" sz="2000" dirty="0" err="1"/>
              <a:t>גיזלה</a:t>
            </a:r>
            <a:r>
              <a:rPr lang="he-IL" sz="2000" dirty="0"/>
              <a:t> בשכונת עמידר בנהריה</a:t>
            </a:r>
          </a:p>
        </p:txBody>
      </p:sp>
      <p:sp>
        <p:nvSpPr>
          <p:cNvPr id="34" name="Text Placeholder 9">
            <a:extLst>
              <a:ext uri="{FF2B5EF4-FFF2-40B4-BE49-F238E27FC236}">
                <a16:creationId xmlns:a16="http://schemas.microsoft.com/office/drawing/2014/main" id="{FD6295D0-A547-F202-9281-0C10F167B1B7}"/>
              </a:ext>
            </a:extLst>
          </p:cNvPr>
          <p:cNvSpPr txBox="1">
            <a:spLocks/>
          </p:cNvSpPr>
          <p:nvPr/>
        </p:nvSpPr>
        <p:spPr>
          <a:xfrm rot="21180000">
            <a:off x="3462189" y="4475761"/>
            <a:ext cx="2530216" cy="527050"/>
          </a:xfrm>
          <a:prstGeom prst="rect">
            <a:avLst/>
          </a:prstGeom>
          <a:solidFill>
            <a:schemeClr val="bg1"/>
          </a:solidFill>
        </p:spPr>
        <p:txBody>
          <a:bodyPr vert="horz" lIns="108000" tIns="0" rIns="0" bIns="0" rtlCol="1" anchor="ctr">
            <a:noAutofit/>
          </a:bodyPr>
          <a:lstStyle>
            <a:lvl1pPr marL="0" indent="0" algn="l" defTabSz="914400" rtl="1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5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42925" indent="-276225" algn="r" defTabSz="914400" rtl="1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09625" indent="-266700" algn="r" defTabSz="914400" rtl="1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076325" indent="-266700" algn="r" defTabSz="914400" rtl="1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343025" indent="-266700" algn="r" defTabSz="914400" rtl="1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dirty="0"/>
              <a:t>ברומניה מימין לשמאל: אבא אלישע, אמא שושנה, סבא מרקו אני ואחותי</a:t>
            </a:r>
            <a:endParaRPr lang="en-US" dirty="0"/>
          </a:p>
        </p:txBody>
      </p:sp>
      <p:sp>
        <p:nvSpPr>
          <p:cNvPr id="38" name="מציין מיקום טקסט 1">
            <a:extLst>
              <a:ext uri="{FF2B5EF4-FFF2-40B4-BE49-F238E27FC236}">
                <a16:creationId xmlns:a16="http://schemas.microsoft.com/office/drawing/2014/main" id="{CFC3B892-CE2A-4782-7B45-A5B13EB453AA}"/>
              </a:ext>
            </a:extLst>
          </p:cNvPr>
          <p:cNvSpPr txBox="1">
            <a:spLocks/>
          </p:cNvSpPr>
          <p:nvPr/>
        </p:nvSpPr>
        <p:spPr>
          <a:xfrm>
            <a:off x="1689558" y="1919733"/>
            <a:ext cx="1358622" cy="313930"/>
          </a:xfrm>
          <a:prstGeom prst="rect">
            <a:avLst/>
          </a:prstGeom>
        </p:spPr>
        <p:txBody>
          <a:bodyPr vert="horz" lIns="0" tIns="0" rIns="0" bIns="0" rtlCol="1">
            <a:normAutofit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5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266700" indent="0" algn="r" defTabSz="914400" rtl="1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542925" indent="0" algn="r" defTabSz="914400" rtl="1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809625" indent="0" algn="r" defTabSz="914400" rtl="1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076325" indent="0" algn="r" defTabSz="914400" rtl="1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sz="1100" dirty="0"/>
              <a:t>סבא מרקו  </a:t>
            </a:r>
            <a:r>
              <a:rPr lang="he-IL" sz="1100" dirty="0" err="1"/>
              <a:t>אוסט</a:t>
            </a:r>
            <a:r>
              <a:rPr lang="he-IL" sz="1100" dirty="0"/>
              <a:t>, אבא של אימי </a:t>
            </a:r>
          </a:p>
        </p:txBody>
      </p:sp>
    </p:spTree>
    <p:extLst>
      <p:ext uri="{BB962C8B-B14F-4D97-AF65-F5344CB8AC3E}">
        <p14:creationId xmlns:p14="http://schemas.microsoft.com/office/powerpoint/2010/main" val="464860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ה 1">
            <a:extLst>
              <a:ext uri="{FF2B5EF4-FFF2-40B4-BE49-F238E27FC236}">
                <a16:creationId xmlns:a16="http://schemas.microsoft.com/office/drawing/2014/main" id="{E29779E1-9538-2C72-17A3-E9981D0AEAC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89F8BDA8-63A6-9898-B3C6-3F07C4C9763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249D583F-7025-02D6-DFD1-D0B0264FEC8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תמונה 4">
            <a:extLst>
              <a:ext uri="{FF2B5EF4-FFF2-40B4-BE49-F238E27FC236}">
                <a16:creationId xmlns:a16="http://schemas.microsoft.com/office/drawing/2014/main" id="{0CD8F2B9-0009-13CE-E483-61AEB6E5211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/>
      </p:sp>
      <p:sp>
        <p:nvSpPr>
          <p:cNvPr id="6" name="מציין מיקום של תמונה 5">
            <a:extLst>
              <a:ext uri="{FF2B5EF4-FFF2-40B4-BE49-F238E27FC236}">
                <a16:creationId xmlns:a16="http://schemas.microsoft.com/office/drawing/2014/main" id="{895AF3F3-B07D-6758-3936-719BAF38FC4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/>
      </p:sp>
      <p:sp>
        <p:nvSpPr>
          <p:cNvPr id="7" name="מציין מיקום של תמונה 6">
            <a:extLst>
              <a:ext uri="{FF2B5EF4-FFF2-40B4-BE49-F238E27FC236}">
                <a16:creationId xmlns:a16="http://schemas.microsoft.com/office/drawing/2014/main" id="{FD42EB93-7254-3388-9479-BFB829EFE498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/>
      </p:sp>
      <p:sp>
        <p:nvSpPr>
          <p:cNvPr id="8" name="מציין מיקום של תמונה 7">
            <a:extLst>
              <a:ext uri="{FF2B5EF4-FFF2-40B4-BE49-F238E27FC236}">
                <a16:creationId xmlns:a16="http://schemas.microsoft.com/office/drawing/2014/main" id="{B4E66A3E-D608-9399-3B2A-DFB2AB0CED16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/>
      </p:sp>
      <p:sp>
        <p:nvSpPr>
          <p:cNvPr id="9" name="מציין מיקום של תמונה 8">
            <a:extLst>
              <a:ext uri="{FF2B5EF4-FFF2-40B4-BE49-F238E27FC236}">
                <a16:creationId xmlns:a16="http://schemas.microsoft.com/office/drawing/2014/main" id="{A162489B-629F-F706-3FCD-516C68E5AB11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/>
      </p:sp>
      <p:sp>
        <p:nvSpPr>
          <p:cNvPr id="10" name="מציין מיקום טקסט 9">
            <a:extLst>
              <a:ext uri="{FF2B5EF4-FFF2-40B4-BE49-F238E27FC236}">
                <a16:creationId xmlns:a16="http://schemas.microsoft.com/office/drawing/2014/main" id="{83F9CE55-DE81-0FA6-FC99-D2671C7D6F6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11" name="מציין מיקום טקסט 10">
            <a:extLst>
              <a:ext uri="{FF2B5EF4-FFF2-40B4-BE49-F238E27FC236}">
                <a16:creationId xmlns:a16="http://schemas.microsoft.com/office/drawing/2014/main" id="{D86A5C24-9929-39AD-B418-F4E64589860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12" name="מציין מיקום של מספר שקופית 11">
            <a:extLst>
              <a:ext uri="{FF2B5EF4-FFF2-40B4-BE49-F238E27FC236}">
                <a16:creationId xmlns:a16="http://schemas.microsoft.com/office/drawing/2014/main" id="{836EA363-E0B5-63F7-EFAB-5ACF82832F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he-IL" smtClean="0"/>
              <a:pPr/>
              <a:t>6</a:t>
            </a:fld>
            <a:endParaRPr lang="he-IL" dirty="0"/>
          </a:p>
        </p:txBody>
      </p:sp>
      <p:sp>
        <p:nvSpPr>
          <p:cNvPr id="13" name="מציין מיקום טקסט 12">
            <a:extLst>
              <a:ext uri="{FF2B5EF4-FFF2-40B4-BE49-F238E27FC236}">
                <a16:creationId xmlns:a16="http://schemas.microsoft.com/office/drawing/2014/main" id="{E5275BEB-3D73-9226-8621-C1003E6956E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14" name="כותרת 13">
            <a:extLst>
              <a:ext uri="{FF2B5EF4-FFF2-40B4-BE49-F238E27FC236}">
                <a16:creationId xmlns:a16="http://schemas.microsoft.com/office/drawing/2014/main" id="{2A9AB476-5B48-E303-8B3A-4FDB6F281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96453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מספר שקופית 1">
            <a:extLst>
              <a:ext uri="{FF2B5EF4-FFF2-40B4-BE49-F238E27FC236}">
                <a16:creationId xmlns:a16="http://schemas.microsoft.com/office/drawing/2014/main" id="{47C12852-0A28-EA83-E380-FA51373911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/>
            <a:fld id="{26699011-AD31-4C1E-9097-A1CA72DD0DA4}" type="slidenum">
              <a:rPr lang="he-IL" smtClean="0"/>
              <a:pPr algn="l"/>
              <a:t>7</a:t>
            </a:fld>
            <a:endParaRPr lang="he-IL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25D5B9B1-46C7-0C3B-D172-9350AD804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751" y="968237"/>
            <a:ext cx="8434873" cy="40961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CF36E66F-09C1-AFC2-51F8-BC6293C18F50}"/>
              </a:ext>
            </a:extLst>
          </p:cNvPr>
          <p:cNvSpPr/>
          <p:nvPr/>
        </p:nvSpPr>
        <p:spPr>
          <a:xfrm>
            <a:off x="5929929" y="4730820"/>
            <a:ext cx="15158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he-IL" sz="5400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554606F3-7625-71B1-EA70-0B852D75758F}"/>
              </a:ext>
            </a:extLst>
          </p:cNvPr>
          <p:cNvSpPr txBox="1"/>
          <p:nvPr/>
        </p:nvSpPr>
        <p:spPr>
          <a:xfrm>
            <a:off x="2967135" y="5523722"/>
            <a:ext cx="557037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b="1" dirty="0">
                <a:cs typeface="Aram" pitchFamily="2" charset="-79"/>
              </a:rPr>
              <a:t>אמא ז"ל חנה ואני </a:t>
            </a:r>
            <a:r>
              <a:rPr lang="he-IL" b="1" dirty="0" err="1">
                <a:cs typeface="Aram" pitchFamily="2" charset="-79"/>
              </a:rPr>
              <a:t>ודומניקה</a:t>
            </a:r>
            <a:r>
              <a:rPr lang="he-IL" b="1" dirty="0">
                <a:cs typeface="Aram" pitchFamily="2" charset="-79"/>
              </a:rPr>
              <a:t> המטפלת -  חוף הכרמל 2018</a:t>
            </a:r>
          </a:p>
        </p:txBody>
      </p:sp>
    </p:spTree>
    <p:extLst>
      <p:ext uri="{BB962C8B-B14F-4D97-AF65-F5344CB8AC3E}">
        <p14:creationId xmlns:p14="http://schemas.microsoft.com/office/powerpoint/2010/main" val="2491059935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של Office">
  <a:themeElements>
    <a:clrScheme name="GreetingCard-EverydayBarb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3471"/>
      </a:accent1>
      <a:accent2>
        <a:srgbClr val="BF0A30"/>
      </a:accent2>
      <a:accent3>
        <a:srgbClr val="353E06"/>
      </a:accent3>
      <a:accent4>
        <a:srgbClr val="798A1B"/>
      </a:accent4>
      <a:accent5>
        <a:srgbClr val="686763"/>
      </a:accent5>
      <a:accent6>
        <a:srgbClr val="B4AF9A"/>
      </a:accent6>
      <a:hlink>
        <a:srgbClr val="003471"/>
      </a:hlink>
      <a:folHlink>
        <a:srgbClr val="003471"/>
      </a:folHlink>
    </a:clrScheme>
    <a:fontScheme name="Custom 171">
      <a:majorFont>
        <a:latin typeface="Bodoni MT"/>
        <a:ea typeface=""/>
        <a:cs typeface=""/>
      </a:majorFont>
      <a:minorFont>
        <a:latin typeface="Cambr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63067793_TF23201795_Win32.potx" id="{ADDB63AE-81BF-406D-9AFA-625DE05E1927}" vid="{4D45A65D-0B19-4BF1-8A7D-A18F9C208E88}"/>
    </a:ext>
  </a:extLst>
</a:theme>
</file>

<file path=ppt/theme/theme2.xml><?xml version="1.0" encoding="utf-8"?>
<a:theme xmlns:a="http://schemas.openxmlformats.org/drawingml/2006/main" name="ערכת נושא של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ערכת נושא של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CE94A3F262F443A7ECDEA0EE8B174A" ma:contentTypeVersion="2" ma:contentTypeDescription="Create a new document." ma:contentTypeScope="" ma:versionID="cccdf67efb24d4d19481493796a4ac46">
  <xsd:schema xmlns:xsd="http://www.w3.org/2001/XMLSchema" xmlns:xs="http://www.w3.org/2001/XMLSchema" xmlns:p="http://schemas.microsoft.com/office/2006/metadata/properties" xmlns:ns3="132d85db-8242-439d-b164-28370cf4933d" targetNamespace="http://schemas.microsoft.com/office/2006/metadata/properties" ma:root="true" ma:fieldsID="64148159ee14b8507cd4ec9ec227bccc" ns3:_="">
    <xsd:import namespace="132d85db-8242-439d-b164-28370cf4933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2d85db-8242-439d-b164-28370cf4933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5483A52-21EC-4E25-8E0B-6E0918802A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32d85db-8242-439d-b164-28370cf4933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A91836A-179A-4AA1-994B-4D3AB5D8D82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0F48F13-77E8-46EE-B728-C4EE9892F992}">
  <ds:schemaRefs>
    <ds:schemaRef ds:uri="http://purl.org/dc/dcmitype/"/>
    <ds:schemaRef ds:uri="http://www.w3.org/XML/1998/namespace"/>
    <ds:schemaRef ds:uri="132d85db-8242-439d-b164-28370cf4933d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אלבום תמונות לפרישה</Template>
  <TotalTime>1013</TotalTime>
  <Words>167</Words>
  <Application>Microsoft Office PowerPoint</Application>
  <PresentationFormat>מסך רחב</PresentationFormat>
  <Paragraphs>35</Paragraphs>
  <Slides>7</Slides>
  <Notes>5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7</vt:i4>
      </vt:variant>
    </vt:vector>
  </HeadingPairs>
  <TitlesOfParts>
    <vt:vector size="11" baseType="lpstr">
      <vt:lpstr>Arial</vt:lpstr>
      <vt:lpstr>Cambria</vt:lpstr>
      <vt:lpstr>Tahoma</vt:lpstr>
      <vt:lpstr>ערכת נושא של Office</vt:lpstr>
      <vt:lpstr>אלבום משפחתי</vt:lpstr>
      <vt:lpstr>סבתא שושנה בילדותה</vt:lpstr>
      <vt:lpstr>מצגת של PowerPoint‏</vt:lpstr>
      <vt:lpstr>אני ובעלי ביום החתונה: 6/9/1982</vt:lpstr>
      <vt:lpstr>הבית של סבתא גיזלה בשכונת עמידר בנהריה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אורית גרין</dc:title>
  <dc:creator>עדה שוייצר</dc:creator>
  <cp:lastModifiedBy>עדה שוייצר</cp:lastModifiedBy>
  <cp:revision>3</cp:revision>
  <dcterms:created xsi:type="dcterms:W3CDTF">2022-06-29T14:45:22Z</dcterms:created>
  <dcterms:modified xsi:type="dcterms:W3CDTF">2022-07-04T09:33:49Z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0x010100FFCE94A3F262F443A7ECDEA0EE8B174A</vt:lpwstr>
  </property>
</Properties>
</file>