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0" autoAdjust="0"/>
  </p:normalViewPr>
  <p:slideViewPr>
    <p:cSldViewPr snapToGrid="0">
      <p:cViewPr varScale="1">
        <p:scale>
          <a:sx n="76" d="100"/>
          <a:sy n="76" d="100"/>
        </p:scale>
        <p:origin x="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88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187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72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751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36335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0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50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27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2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4358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3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998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4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0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91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5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412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5D44B0-2953-40CD-BFA7-EC3B4412DD4C}" type="datetimeFigureOut">
              <a:rPr lang="en-IL" smtClean="0"/>
              <a:t>04/07/2021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F28DC6-AABA-4FA1-A001-4606390F266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7296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תכנית הקשר הרב דורי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>
                <a:cs typeface="+mj-cs"/>
              </a:rPr>
              <a:t>סיפורה של </a:t>
            </a:r>
            <a:r>
              <a:rPr lang="he-IL" sz="2000" dirty="0">
                <a:cs typeface="+mj-cs"/>
              </a:rPr>
              <a:t>סבתא ענת שמחה </a:t>
            </a:r>
            <a:r>
              <a:rPr lang="he-IL" sz="2000" dirty="0" err="1" smtClean="0">
                <a:cs typeface="+mj-cs"/>
              </a:rPr>
              <a:t>ליפץ</a:t>
            </a:r>
            <a:r>
              <a:rPr lang="he-IL" sz="2000" dirty="0" smtClean="0">
                <a:cs typeface="+mj-cs"/>
              </a:rPr>
              <a:t> – תועד ע"י אמה וקנין</a:t>
            </a:r>
          </a:p>
          <a:p>
            <a:r>
              <a:rPr lang="he-IL" sz="2000" dirty="0" smtClean="0">
                <a:cs typeface="+mj-cs"/>
              </a:rPr>
              <a:t>חט"ב ע"ש קלמן, רמת השרון, 2021</a:t>
            </a:r>
            <a:endParaRPr lang="he-IL" sz="20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42" y="723906"/>
            <a:ext cx="5943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6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22F9-E421-4C95-9782-21F2AC5D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חפץ העובר </a:t>
            </a:r>
            <a:r>
              <a:rPr lang="he-IL" dirty="0" smtClean="0"/>
              <a:t>מדור </a:t>
            </a:r>
            <a:r>
              <a:rPr lang="he-IL" dirty="0"/>
              <a:t>לדור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46E6-7D07-40DD-BA7E-488F2A6E6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he-IL" sz="1800" dirty="0"/>
              <a:t>חפץ זה הוא פודרה, העוברת אצלנו במשפחה מצד אמא,</a:t>
            </a:r>
          </a:p>
          <a:p>
            <a:pPr algn="r"/>
            <a:r>
              <a:rPr lang="he-IL" sz="1800" dirty="0"/>
              <a:t>זה מאוד עתיק, זה היה של סבתא </a:t>
            </a:r>
            <a:r>
              <a:rPr lang="he-IL" sz="1800" dirty="0" smtClean="0"/>
              <a:t>רבתא </a:t>
            </a:r>
            <a:r>
              <a:rPr lang="he-IL" sz="1800" dirty="0"/>
              <a:t>שלי שהייתה קטנה</a:t>
            </a:r>
          </a:p>
          <a:p>
            <a:pPr algn="r"/>
            <a:endParaRPr lang="he-IL" sz="1800" dirty="0"/>
          </a:p>
          <a:p>
            <a:pPr algn="r"/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A80DC-AA10-4840-8879-E00CB9B792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4" y="251656"/>
            <a:ext cx="1740474" cy="2320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7DA07-5198-4BA6-8802-92567003D5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13" y="887767"/>
            <a:ext cx="1693852" cy="225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09BD86-0955-4200-9969-37C450D320E4}"/>
              </a:ext>
            </a:extLst>
          </p:cNvPr>
          <p:cNvSpPr txBox="1"/>
          <p:nvPr/>
        </p:nvSpPr>
        <p:spPr>
          <a:xfrm>
            <a:off x="1417739" y="3290545"/>
            <a:ext cx="931954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dirty="0"/>
              <a:t>סיפור הפודרייה</a:t>
            </a:r>
            <a:r>
              <a:rPr lang="he-IL" dirty="0" smtClean="0"/>
              <a:t>:</a:t>
            </a:r>
            <a:endParaRPr lang="he-IL" dirty="0"/>
          </a:p>
          <a:p>
            <a:pPr algn="r"/>
            <a:r>
              <a:rPr lang="he-IL" dirty="0"/>
              <a:t>הפודרייה העתיקה שבצילום, הייתה שייכת לסבתא שלי שאותה לא הכרתי וזאת מהסיבה שהיא נפטרה </a:t>
            </a:r>
            <a:r>
              <a:rPr lang="he-IL"/>
              <a:t>מסרטן </a:t>
            </a:r>
            <a:r>
              <a:rPr lang="he-IL" smtClean="0"/>
              <a:t>כשאימא </a:t>
            </a:r>
            <a:r>
              <a:rPr lang="he-IL" dirty="0"/>
              <a:t>שלי הייתה בת 5 שנים וזו הייתה המזכרת של אמא שלי מאמא שלה.</a:t>
            </a:r>
          </a:p>
          <a:p>
            <a:pPr algn="r"/>
            <a:r>
              <a:rPr lang="he-IL" dirty="0"/>
              <a:t>בילדותי, כל פעם הייתי רואה את הפודרייה הזו והייתי שואלת את אמא שלי של מי זה? והיא הייתה עונה לי: בהזדמנות אני אספר לך.</a:t>
            </a:r>
          </a:p>
          <a:p>
            <a:pPr algn="r"/>
            <a:r>
              <a:rPr lang="he-IL" dirty="0"/>
              <a:t>לימים כשהתבגרתי, אמי סיפרה לי על האמא שלה שנפטרה ולפני שאמי נפטרה, היא נתנה לי את הפודרייה העתיקה של האמא שלה, כאשר על שמה אני נקראת(שמחה-ענת.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82297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12225</TotalTime>
  <Words>142</Words>
  <Application>Microsoft Office PowerPoint</Application>
  <PresentationFormat>מסך רחב</PresentationFormat>
  <Paragraphs>10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Arial</vt:lpstr>
      <vt:lpstr>Garamond</vt:lpstr>
      <vt:lpstr>Times New Roman</vt:lpstr>
      <vt:lpstr>אורגני</vt:lpstr>
      <vt:lpstr>תכנית הקשר הרב דורי</vt:lpstr>
      <vt:lpstr>חפץ העובר מדור לדור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קש רב דורי</dc:title>
  <dc:creator>adi vaknin</dc:creator>
  <cp:lastModifiedBy>Tami</cp:lastModifiedBy>
  <cp:revision>37</cp:revision>
  <dcterms:created xsi:type="dcterms:W3CDTF">2021-01-21T09:29:20Z</dcterms:created>
  <dcterms:modified xsi:type="dcterms:W3CDTF">2021-07-04T05:52:08Z</dcterms:modified>
</cp:coreProperties>
</file>