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8" r:id="rId1"/>
  </p:sldMasterIdLst>
  <p:sldIdLst>
    <p:sldId id="256" r:id="rId2"/>
    <p:sldId id="261" r:id="rId3"/>
    <p:sldId id="262" r:id="rId4"/>
    <p:sldId id="263" r:id="rId5"/>
    <p:sldId id="265" r:id="rId6"/>
    <p:sldId id="257" r:id="rId7"/>
    <p:sldId id="258" r:id="rId8"/>
    <p:sldId id="264" r:id="rId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C341-2037-4530-A86C-D54269264F1F}" type="datetimeFigureOut">
              <a:rPr lang="he-IL" smtClean="0"/>
              <a:t>כ"ו/אייר/תשפ"א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BC35-4C75-4A0C-A14D-0BDBB943F4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930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C341-2037-4530-A86C-D54269264F1F}" type="datetimeFigureOut">
              <a:rPr lang="he-IL" smtClean="0"/>
              <a:t>כ"ו/אייר/תשפ"א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BC35-4C75-4A0C-A14D-0BDBB943F4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812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C341-2037-4530-A86C-D54269264F1F}" type="datetimeFigureOut">
              <a:rPr lang="he-IL" smtClean="0"/>
              <a:t>כ"ו/אייר/תשפ"א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BC35-4C75-4A0C-A14D-0BDBB943F4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786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C341-2037-4530-A86C-D54269264F1F}" type="datetimeFigureOut">
              <a:rPr lang="he-IL" smtClean="0"/>
              <a:t>כ"ו/אייר/תשפ"א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BC35-4C75-4A0C-A14D-0BDBB943F4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137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C341-2037-4530-A86C-D54269264F1F}" type="datetimeFigureOut">
              <a:rPr lang="he-IL" smtClean="0"/>
              <a:t>כ"ו/אייר/תשפ"א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BC35-4C75-4A0C-A14D-0BDBB943F4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836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C341-2037-4530-A86C-D54269264F1F}" type="datetimeFigureOut">
              <a:rPr lang="he-IL" smtClean="0"/>
              <a:t>כ"ו/אייר/תשפ"א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BC35-4C75-4A0C-A14D-0BDBB943F4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554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C341-2037-4530-A86C-D54269264F1F}" type="datetimeFigureOut">
              <a:rPr lang="he-IL" smtClean="0"/>
              <a:t>כ"ו/אייר/תשפ"א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BC35-4C75-4A0C-A14D-0BDBB943F4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2353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C341-2037-4530-A86C-D54269264F1F}" type="datetimeFigureOut">
              <a:rPr lang="he-IL" smtClean="0"/>
              <a:t>כ"ו/אייר/תשפ"א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BC35-4C75-4A0C-A14D-0BDBB943F4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8804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C341-2037-4530-A86C-D54269264F1F}" type="datetimeFigureOut">
              <a:rPr lang="he-IL" smtClean="0"/>
              <a:t>כ"ו/אייר/תשפ"א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BC35-4C75-4A0C-A14D-0BDBB943F4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614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C341-2037-4530-A86C-D54269264F1F}" type="datetimeFigureOut">
              <a:rPr lang="he-IL" smtClean="0"/>
              <a:t>כ"ו/אייר/תשפ"א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BC35-4C75-4A0C-A14D-0BDBB943F4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238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C341-2037-4530-A86C-D54269264F1F}" type="datetimeFigureOut">
              <a:rPr lang="he-IL" smtClean="0"/>
              <a:t>כ"ו/אייר/תשפ"א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BC35-4C75-4A0C-A14D-0BDBB943F4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193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AC341-2037-4530-A86C-D54269264F1F}" type="datetimeFigureOut">
              <a:rPr lang="he-IL" smtClean="0"/>
              <a:t>כ"ו/אייר/תשפ"א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1BC35-4C75-4A0C-A14D-0BDBB943F4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794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2299855"/>
            <a:ext cx="9144000" cy="1210108"/>
          </a:xfrm>
        </p:spPr>
        <p:txBody>
          <a:bodyPr>
            <a:normAutofit/>
          </a:bodyPr>
          <a:lstStyle/>
          <a:p>
            <a:r>
              <a:rPr lang="he-IL" sz="8000" dirty="0" smtClean="0"/>
              <a:t>הקשר הרב דורי</a:t>
            </a:r>
            <a:endParaRPr lang="he-IL" sz="80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195781" y="3731347"/>
            <a:ext cx="5938982" cy="1062326"/>
          </a:xfrm>
        </p:spPr>
        <p:txBody>
          <a:bodyPr>
            <a:normAutofit/>
          </a:bodyPr>
          <a:lstStyle/>
          <a:p>
            <a:r>
              <a:rPr lang="he-IL" sz="6000" dirty="0" smtClean="0"/>
              <a:t>מציגה: </a:t>
            </a:r>
            <a:r>
              <a:rPr lang="he-IL" sz="6000" dirty="0" err="1" smtClean="0"/>
              <a:t>אמלין</a:t>
            </a:r>
            <a:r>
              <a:rPr lang="he-IL" sz="6000" dirty="0" smtClean="0"/>
              <a:t> </a:t>
            </a:r>
            <a:r>
              <a:rPr lang="he-IL" sz="6000" dirty="0" err="1" smtClean="0"/>
              <a:t>אמאיו</a:t>
            </a:r>
            <a:endParaRPr lang="he-IL" sz="6000" dirty="0"/>
          </a:p>
        </p:txBody>
      </p:sp>
    </p:spTree>
    <p:extLst>
      <p:ext uri="{BB962C8B-B14F-4D97-AF65-F5344CB8AC3E}">
        <p14:creationId xmlns:p14="http://schemas.microsoft.com/office/powerpoint/2010/main" val="1451444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92" y="107590"/>
            <a:ext cx="4747490" cy="3560618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811490" y="365125"/>
            <a:ext cx="2542309" cy="1325563"/>
          </a:xfrm>
        </p:spPr>
        <p:txBody>
          <a:bodyPr/>
          <a:lstStyle/>
          <a:p>
            <a:r>
              <a:rPr lang="he-IL" dirty="0" smtClean="0"/>
              <a:t>סבתא </a:t>
            </a:r>
            <a:r>
              <a:rPr lang="he-IL" dirty="0" smtClean="0"/>
              <a:t>חנה -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95564" y="1893455"/>
            <a:ext cx="11684000" cy="48213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3600" dirty="0" smtClean="0"/>
              <a:t>נולדתי ב</a:t>
            </a:r>
            <a:r>
              <a:rPr lang="he-IL" sz="3600" dirty="0" smtClean="0"/>
              <a:t>1954, להורים שלי מילה ודוד.</a:t>
            </a:r>
            <a:endParaRPr lang="he-IL" sz="3600" dirty="0" smtClean="0"/>
          </a:p>
          <a:p>
            <a:pPr marL="0" indent="0">
              <a:buNone/>
            </a:pPr>
            <a:r>
              <a:rPr lang="he-IL" sz="3600" dirty="0" smtClean="0"/>
              <a:t>גרתי בשכונת הדר-יוסף בתל אביב, </a:t>
            </a:r>
          </a:p>
          <a:p>
            <a:pPr marL="0" indent="0">
              <a:buNone/>
            </a:pPr>
            <a:r>
              <a:rPr lang="he-IL" sz="3600" dirty="0" smtClean="0"/>
              <a:t>זו </a:t>
            </a:r>
            <a:r>
              <a:rPr lang="he-IL" sz="3600" dirty="0" smtClean="0"/>
              <a:t>הייתה שכונה מאד </a:t>
            </a:r>
            <a:r>
              <a:rPr lang="he-IL" sz="3600" dirty="0" smtClean="0"/>
              <a:t>כיפית </a:t>
            </a:r>
            <a:r>
              <a:rPr lang="he-IL" sz="3600" dirty="0" smtClean="0"/>
              <a:t>והכיתה שלי </a:t>
            </a:r>
            <a:endParaRPr lang="he-IL" sz="3600" dirty="0" smtClean="0"/>
          </a:p>
          <a:p>
            <a:pPr marL="0" indent="0">
              <a:buNone/>
            </a:pPr>
            <a:r>
              <a:rPr lang="he-IL" sz="3600" dirty="0" smtClean="0"/>
              <a:t>הייתה </a:t>
            </a:r>
            <a:r>
              <a:rPr lang="he-IL" sz="3600" dirty="0" smtClean="0"/>
              <a:t>מאד מגובשת מכיוון שלא היה </a:t>
            </a:r>
            <a:r>
              <a:rPr lang="he-IL" sz="3600" dirty="0" smtClean="0"/>
              <a:t>טלוויזיה או </a:t>
            </a:r>
            <a:r>
              <a:rPr lang="he-IL" sz="3600" dirty="0" err="1" smtClean="0"/>
              <a:t>אייפון</a:t>
            </a:r>
            <a:r>
              <a:rPr lang="he-IL" sz="3600" dirty="0" smtClean="0"/>
              <a:t> </a:t>
            </a:r>
            <a:r>
              <a:rPr lang="he-IL" sz="3600" dirty="0" smtClean="0"/>
              <a:t>בזמנו.</a:t>
            </a:r>
          </a:p>
          <a:p>
            <a:pPr marL="0" indent="0">
              <a:buNone/>
            </a:pPr>
            <a:r>
              <a:rPr lang="he-IL" sz="3600" dirty="0" smtClean="0"/>
              <a:t>היינו נפגשים </a:t>
            </a:r>
            <a:r>
              <a:rPr lang="he-IL" sz="3600" dirty="0" smtClean="0"/>
              <a:t>כמעט </a:t>
            </a:r>
            <a:r>
              <a:rPr lang="he-IL" sz="3600" dirty="0" smtClean="0"/>
              <a:t>כל יום היינו משחקים קלאס, כדורגל ועוד..</a:t>
            </a:r>
          </a:p>
          <a:p>
            <a:pPr marL="0" indent="0">
              <a:buNone/>
            </a:pPr>
            <a:r>
              <a:rPr lang="he-IL" sz="3600" dirty="0" smtClean="0"/>
              <a:t>גרתי </a:t>
            </a:r>
            <a:r>
              <a:rPr lang="he-IL" sz="3600" dirty="0" smtClean="0"/>
              <a:t>עם </a:t>
            </a:r>
            <a:r>
              <a:rPr lang="he-IL" sz="3600" dirty="0" smtClean="0"/>
              <a:t>ההורים שלי ואחי </a:t>
            </a:r>
            <a:r>
              <a:rPr lang="he-IL" sz="3600" dirty="0" smtClean="0"/>
              <a:t>צביקה, </a:t>
            </a:r>
            <a:r>
              <a:rPr lang="he-IL" sz="3600" dirty="0" smtClean="0"/>
              <a:t>יעקב אחי הבכור גר בקיבוץ רחוק וראיתי אותו מעט.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3650506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55854" y="420543"/>
            <a:ext cx="5497945" cy="1325563"/>
          </a:xfrm>
        </p:spPr>
        <p:txBody>
          <a:bodyPr/>
          <a:lstStyle/>
          <a:p>
            <a:r>
              <a:rPr lang="he-IL" dirty="0" smtClean="0"/>
              <a:t>תחביבים שהיו </a:t>
            </a:r>
            <a:r>
              <a:rPr lang="he-IL" dirty="0" smtClean="0"/>
              <a:t>לסבתא שלי-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56726" y="1746106"/>
            <a:ext cx="6597073" cy="47747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e-IL" sz="3900" dirty="0" smtClean="0"/>
              <a:t>כשהייתי </a:t>
            </a:r>
            <a:r>
              <a:rPr lang="he-IL" sz="3900" dirty="0" smtClean="0"/>
              <a:t>צעירה </a:t>
            </a:r>
            <a:r>
              <a:rPr lang="he-IL" sz="3900" dirty="0" smtClean="0"/>
              <a:t>אהבתי מאד לקרוא,</a:t>
            </a:r>
          </a:p>
          <a:p>
            <a:pPr marL="0" indent="0">
              <a:buNone/>
            </a:pPr>
            <a:r>
              <a:rPr lang="he-IL" sz="3900" dirty="0" smtClean="0"/>
              <a:t>גם אהבתי </a:t>
            </a:r>
            <a:r>
              <a:rPr lang="he-IL" sz="3900" dirty="0" smtClean="0"/>
              <a:t>לצאת החוצה ולשחק </a:t>
            </a:r>
            <a:r>
              <a:rPr lang="he-IL" sz="3900" dirty="0" smtClean="0"/>
              <a:t>עם חברים ולצאת איתם לטיולים.</a:t>
            </a:r>
            <a:endParaRPr lang="he-IL" sz="3900" dirty="0" smtClean="0"/>
          </a:p>
          <a:p>
            <a:pPr marL="0" indent="0">
              <a:buNone/>
            </a:pPr>
            <a:r>
              <a:rPr lang="he-IL" sz="3900" dirty="0" smtClean="0"/>
              <a:t>מאד </a:t>
            </a:r>
            <a:r>
              <a:rPr lang="he-IL" sz="3900" dirty="0" smtClean="0"/>
              <a:t>אהבתי את עניין החברתי, ובכללי כולם היו מגובשים </a:t>
            </a:r>
            <a:r>
              <a:rPr lang="he-IL" sz="3900" dirty="0" smtClean="0"/>
              <a:t>עם </a:t>
            </a:r>
            <a:r>
              <a:rPr lang="he-IL" sz="3900" dirty="0" smtClean="0"/>
              <a:t>כולם</a:t>
            </a:r>
            <a:r>
              <a:rPr lang="he-IL" sz="3900" dirty="0" smtClean="0"/>
              <a:t>...</a:t>
            </a:r>
          </a:p>
          <a:p>
            <a:pPr marL="0" indent="0">
              <a:buNone/>
            </a:pPr>
            <a:r>
              <a:rPr lang="he-IL" sz="3900" dirty="0" smtClean="0"/>
              <a:t>וגם שיחקתי כדורגל בליגה הארצית ואפילו נסענו לגרמניה לייצג את ישראל באליפות כדורגל לנוער נשים.</a:t>
            </a:r>
          </a:p>
          <a:p>
            <a:pPr marL="0" indent="0">
              <a:buNone/>
            </a:pPr>
            <a:endParaRPr lang="he-IL" sz="3900" dirty="0" smtClean="0"/>
          </a:p>
          <a:p>
            <a:pPr marL="0" indent="0">
              <a:buNone/>
            </a:pPr>
            <a:r>
              <a:rPr lang="he-IL" sz="3900" dirty="0" smtClean="0"/>
              <a:t>סבתא</a:t>
            </a:r>
            <a:r>
              <a:rPr lang="he-IL" sz="3900" dirty="0" smtClean="0"/>
              <a:t> </a:t>
            </a:r>
            <a:r>
              <a:rPr lang="he-IL" sz="3900" dirty="0" smtClean="0"/>
              <a:t>מצד שמאל ליד בת דודה שלי </a:t>
            </a:r>
          </a:p>
          <a:p>
            <a:pPr marL="0" indent="0">
              <a:buNone/>
            </a:pPr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65" y="317565"/>
            <a:ext cx="3592944" cy="638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55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920508" y="365125"/>
            <a:ext cx="5433291" cy="1325563"/>
          </a:xfrm>
        </p:spPr>
        <p:txBody>
          <a:bodyPr/>
          <a:lstStyle/>
          <a:p>
            <a:r>
              <a:rPr lang="he-IL" dirty="0" smtClean="0"/>
              <a:t>בת המצווה </a:t>
            </a:r>
            <a:r>
              <a:rPr lang="he-IL" dirty="0" smtClean="0"/>
              <a:t>של סבתא חנה-</a:t>
            </a:r>
            <a:endParaRPr lang="he-IL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idx="1"/>
          </p:nvPr>
        </p:nvSpPr>
        <p:spPr>
          <a:xfrm>
            <a:off x="4969164" y="1890279"/>
            <a:ext cx="6689436" cy="4556703"/>
          </a:xfrm>
        </p:spPr>
        <p:txBody>
          <a:bodyPr>
            <a:noAutofit/>
          </a:bodyPr>
          <a:lstStyle/>
          <a:p>
            <a:r>
              <a:rPr lang="he-IL" sz="3600" dirty="0" smtClean="0"/>
              <a:t>בת המצווה שלי הייתה בחצר של </a:t>
            </a:r>
            <a:r>
              <a:rPr lang="he-IL" sz="3600" dirty="0" err="1" smtClean="0"/>
              <a:t>אמא</a:t>
            </a:r>
            <a:r>
              <a:rPr lang="he-IL" sz="3600" dirty="0" smtClean="0"/>
              <a:t> שלי</a:t>
            </a:r>
          </a:p>
          <a:p>
            <a:pPr marL="0" indent="0">
              <a:buNone/>
            </a:pPr>
            <a:r>
              <a:rPr lang="he-IL" sz="3600" dirty="0" smtClean="0"/>
              <a:t>דודה שלי הייתה שם אחות של </a:t>
            </a:r>
            <a:r>
              <a:rPr lang="he-IL" sz="3600" dirty="0" err="1" smtClean="0"/>
              <a:t>אמא</a:t>
            </a:r>
            <a:r>
              <a:rPr lang="he-IL" sz="3600" dirty="0" smtClean="0"/>
              <a:t> שלי והילדים שלה לא הייתה לנו משפחה מורחבת בגלל </a:t>
            </a:r>
            <a:r>
              <a:rPr lang="he-IL" sz="3600" dirty="0" smtClean="0"/>
              <a:t>שרובם </a:t>
            </a:r>
            <a:r>
              <a:rPr lang="he-IL" sz="3600" dirty="0" err="1" smtClean="0"/>
              <a:t>ניספו</a:t>
            </a:r>
            <a:r>
              <a:rPr lang="he-IL" sz="3600" dirty="0" smtClean="0"/>
              <a:t> בשואה, ההורים שלי גרו בפולין.</a:t>
            </a:r>
          </a:p>
          <a:p>
            <a:pPr marL="0" indent="0">
              <a:buNone/>
            </a:pPr>
            <a:endParaRPr lang="he-IL" sz="3600" dirty="0" smtClean="0"/>
          </a:p>
          <a:p>
            <a:pPr marL="0" indent="0">
              <a:buNone/>
            </a:pPr>
            <a:r>
              <a:rPr lang="he-IL" sz="3600" dirty="0" smtClean="0"/>
              <a:t>סבתא</a:t>
            </a:r>
            <a:r>
              <a:rPr lang="he-IL" sz="3600" dirty="0" smtClean="0"/>
              <a:t> </a:t>
            </a:r>
            <a:r>
              <a:rPr lang="he-IL" sz="3600" dirty="0" smtClean="0"/>
              <a:t>מצד ימין.</a:t>
            </a:r>
            <a:endParaRPr lang="he-IL" sz="3600" dirty="0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8" y="263010"/>
            <a:ext cx="3666836" cy="651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61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32944" y="365125"/>
            <a:ext cx="5220855" cy="955675"/>
          </a:xfrm>
        </p:spPr>
        <p:txBody>
          <a:bodyPr/>
          <a:lstStyle/>
          <a:p>
            <a:r>
              <a:rPr lang="he-IL" dirty="0" smtClean="0"/>
              <a:t>ההתגייסות שלי למשטרה-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980710" y="1459346"/>
            <a:ext cx="6567052" cy="4756728"/>
          </a:xfrm>
        </p:spPr>
        <p:txBody>
          <a:bodyPr>
            <a:noAutofit/>
          </a:bodyPr>
          <a:lstStyle/>
          <a:p>
            <a:r>
              <a:rPr lang="he-IL" sz="3600" dirty="0" smtClean="0"/>
              <a:t>התגייסתי </a:t>
            </a:r>
            <a:r>
              <a:rPr lang="he-IL" sz="3600" dirty="0" smtClean="0"/>
              <a:t>למשטרה בגיל </a:t>
            </a:r>
            <a:r>
              <a:rPr lang="he-IL" sz="3600" dirty="0" smtClean="0"/>
              <a:t>18 במקום לצבא, </a:t>
            </a:r>
            <a:r>
              <a:rPr lang="he-IL" sz="3600" dirty="0" err="1" smtClean="0"/>
              <a:t>ושירתתי</a:t>
            </a:r>
            <a:r>
              <a:rPr lang="he-IL" sz="3600" dirty="0" smtClean="0"/>
              <a:t> 7 </a:t>
            </a:r>
            <a:r>
              <a:rPr lang="he-IL" sz="3600" dirty="0" smtClean="0"/>
              <a:t>שנים.</a:t>
            </a:r>
          </a:p>
          <a:p>
            <a:pPr marL="0" indent="0">
              <a:buNone/>
            </a:pPr>
            <a:r>
              <a:rPr lang="he-IL" sz="3600" dirty="0" smtClean="0"/>
              <a:t>בתחילת השנים </a:t>
            </a:r>
            <a:r>
              <a:rPr lang="he-IL" sz="3600" dirty="0" smtClean="0"/>
              <a:t>שלי הייתי </a:t>
            </a:r>
            <a:r>
              <a:rPr lang="he-IL" sz="3600" dirty="0" smtClean="0"/>
              <a:t>בשירות תנועה</a:t>
            </a:r>
            <a:r>
              <a:rPr lang="he-IL" sz="3600" dirty="0" smtClean="0"/>
              <a:t>, כלומר </a:t>
            </a:r>
            <a:r>
              <a:rPr lang="he-IL" sz="3600" dirty="0" smtClean="0"/>
              <a:t>היינו יוצאים </a:t>
            </a:r>
            <a:r>
              <a:rPr lang="he-IL" sz="3600" dirty="0" smtClean="0"/>
              <a:t>לצמתים </a:t>
            </a:r>
            <a:r>
              <a:rPr lang="he-IL" sz="3600" dirty="0" smtClean="0"/>
              <a:t>ראשים </a:t>
            </a:r>
            <a:r>
              <a:rPr lang="he-IL" sz="3600" dirty="0" smtClean="0"/>
              <a:t>ואוכפים את חוקי התנועה.</a:t>
            </a:r>
          </a:p>
          <a:p>
            <a:pPr marL="0" indent="0">
              <a:buNone/>
            </a:pPr>
            <a:r>
              <a:rPr lang="he-IL" sz="3600" dirty="0" smtClean="0"/>
              <a:t>אח"כ עברתי לעבוד במודיעין ואספתי מודיעין על משפחות פשע בתל אביב, זה היה מאוד מעניין.</a:t>
            </a:r>
            <a:endParaRPr lang="he-IL" sz="3600" dirty="0" smtClean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28" y="241170"/>
            <a:ext cx="3620654" cy="643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55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007927" y="212436"/>
            <a:ext cx="3521364" cy="1062615"/>
          </a:xfrm>
        </p:spPr>
        <p:txBody>
          <a:bodyPr/>
          <a:lstStyle/>
          <a:p>
            <a:r>
              <a:rPr lang="he-IL" dirty="0" smtClean="0"/>
              <a:t>חוויות שהיו לך?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483878"/>
            <a:ext cx="10515600" cy="51201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3200" dirty="0" smtClean="0"/>
              <a:t>כשהייתי צעירה הייתה לנו </a:t>
            </a:r>
            <a:r>
              <a:rPr lang="he-IL" sz="3200" dirty="0" smtClean="0"/>
              <a:t>תנועת נוער שקראו לה </a:t>
            </a:r>
            <a:r>
              <a:rPr lang="he-IL" sz="3200" dirty="0" smtClean="0"/>
              <a:t>הנוער העובד </a:t>
            </a:r>
            <a:r>
              <a:rPr lang="he-IL" sz="3200" dirty="0" smtClean="0"/>
              <a:t>והלומד, היינו </a:t>
            </a:r>
            <a:r>
              <a:rPr lang="he-IL" sz="3200" dirty="0" smtClean="0"/>
              <a:t>הולכים לפעולות כמו הצופים.</a:t>
            </a:r>
          </a:p>
          <a:p>
            <a:pPr marL="0" indent="0">
              <a:buNone/>
            </a:pPr>
            <a:r>
              <a:rPr lang="he-IL" sz="3200" dirty="0" smtClean="0"/>
              <a:t>בחופשים היינו נוסעים לעזור לקיבוצים לקטוף את </a:t>
            </a:r>
            <a:r>
              <a:rPr lang="he-IL" sz="3200" dirty="0" smtClean="0"/>
              <a:t>הפירות. </a:t>
            </a:r>
            <a:endParaRPr lang="he-IL" sz="3200" dirty="0" smtClean="0"/>
          </a:p>
          <a:p>
            <a:pPr marL="0" indent="0">
              <a:buNone/>
            </a:pPr>
            <a:r>
              <a:rPr lang="he-IL" sz="3200" dirty="0" smtClean="0"/>
              <a:t>נסענו ליד שדה </a:t>
            </a:r>
            <a:r>
              <a:rPr lang="he-IL" sz="3200" dirty="0" smtClean="0"/>
              <a:t>בוקר </a:t>
            </a:r>
            <a:r>
              <a:rPr lang="he-IL" sz="3200" dirty="0" smtClean="0"/>
              <a:t>בנגב איפה </a:t>
            </a:r>
            <a:r>
              <a:rPr lang="he-IL" sz="3200" dirty="0" smtClean="0"/>
              <a:t>שגר בין </a:t>
            </a:r>
            <a:r>
              <a:rPr lang="he-IL" sz="3200" dirty="0" smtClean="0"/>
              <a:t>גוריון, הוא היה חי אז היה </a:t>
            </a:r>
            <a:r>
              <a:rPr lang="he-IL" sz="3200" dirty="0" smtClean="0"/>
              <a:t>מקום ממש </a:t>
            </a:r>
            <a:r>
              <a:rPr lang="he-IL" sz="3200" dirty="0" smtClean="0"/>
              <a:t>יפה. </a:t>
            </a:r>
            <a:endParaRPr lang="he-IL" sz="3200" dirty="0" smtClean="0"/>
          </a:p>
          <a:p>
            <a:pPr marL="0" indent="0">
              <a:buNone/>
            </a:pPr>
            <a:r>
              <a:rPr lang="he-IL" sz="3200" dirty="0" smtClean="0"/>
              <a:t>היינו ישנים שם בקיבוץ והיו מעירים אותנו בארבע </a:t>
            </a:r>
            <a:r>
              <a:rPr lang="he-IL" sz="3200" dirty="0" smtClean="0"/>
              <a:t>לפנות </a:t>
            </a:r>
            <a:r>
              <a:rPr lang="he-IL" sz="3200" dirty="0" smtClean="0"/>
              <a:t>בוקר והיו לוקחים אותנו </a:t>
            </a:r>
            <a:r>
              <a:rPr lang="he-IL" sz="3200" dirty="0" smtClean="0"/>
              <a:t>עם </a:t>
            </a:r>
            <a:r>
              <a:rPr lang="he-IL" sz="3200" dirty="0" smtClean="0"/>
              <a:t>הפלטפורמה </a:t>
            </a:r>
            <a:r>
              <a:rPr lang="he-IL" sz="3200" dirty="0" smtClean="0"/>
              <a:t>(</a:t>
            </a:r>
            <a:r>
              <a:rPr lang="he-IL" sz="3200" dirty="0" smtClean="0"/>
              <a:t>עגלה </a:t>
            </a:r>
            <a:r>
              <a:rPr lang="he-IL" sz="3200" dirty="0" smtClean="0"/>
              <a:t>שהטרקטור </a:t>
            </a:r>
            <a:r>
              <a:rPr lang="he-IL" sz="3200" dirty="0" smtClean="0"/>
              <a:t>היה מוביל)היינו נוסעים למטעים</a:t>
            </a:r>
            <a:r>
              <a:rPr lang="he-IL" sz="3200" dirty="0" smtClean="0"/>
              <a:t>.</a:t>
            </a:r>
          </a:p>
          <a:p>
            <a:pPr marL="0" indent="0">
              <a:buNone/>
            </a:pPr>
            <a:r>
              <a:rPr lang="he-IL" sz="3200" dirty="0" smtClean="0"/>
              <a:t>יום אחד העגלה התהפכה והרבה ילדים נפצעו, אז כדי לשמח אותנו הם נתנו לנו חולצות מתנה.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733739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איך פגשת את </a:t>
            </a:r>
            <a:r>
              <a:rPr lang="he-IL" dirty="0" smtClean="0"/>
              <a:t>סבא אהרון?-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70764" y="1493115"/>
            <a:ext cx="6283036" cy="5083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 smtClean="0"/>
              <a:t>נסעתי עם חברה שלי לים לעשות מדורה, פגשתי שם את אח של החבר של חברה שלי וככה הכרנו.</a:t>
            </a:r>
          </a:p>
          <a:p>
            <a:pPr marL="0" indent="0">
              <a:buNone/>
            </a:pPr>
            <a:r>
              <a:rPr lang="he-IL" dirty="0" err="1" smtClean="0"/>
              <a:t>לאמ</a:t>
            </a:r>
            <a:r>
              <a:rPr lang="he-IL" dirty="0" err="1" smtClean="0"/>
              <a:t>א</a:t>
            </a:r>
            <a:r>
              <a:rPr lang="he-IL" dirty="0" smtClean="0"/>
              <a:t> ש</a:t>
            </a:r>
            <a:r>
              <a:rPr lang="he-IL" dirty="0" smtClean="0"/>
              <a:t>ל סבא שלי הייתה מסעדה בחוף הים אז הוא היה רוב הזמן בים.</a:t>
            </a: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אח"כ סבתא שלי עזבה את המשטרה ופתחה מסעדות נוספות בים בתל אביב, למשל בחוף הצוק ובטיילת של תל אביב, בעצם אני </a:t>
            </a:r>
            <a:r>
              <a:rPr lang="he-IL" dirty="0" err="1" smtClean="0"/>
              <a:t>אמלין</a:t>
            </a:r>
            <a:r>
              <a:rPr lang="he-IL" dirty="0" smtClean="0"/>
              <a:t> וכל הנכדים גדלנו במסעדות בים בתל אביב ואכלנו ארטיקים כמה שרצינו.</a:t>
            </a:r>
            <a:endParaRPr lang="he-IL" dirty="0" smtClean="0"/>
          </a:p>
          <a:p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91" y="1302327"/>
            <a:ext cx="4978400" cy="373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3121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7819"/>
          </a:xfrm>
        </p:spPr>
        <p:txBody>
          <a:bodyPr>
            <a:normAutofit/>
          </a:bodyPr>
          <a:lstStyle/>
          <a:p>
            <a:r>
              <a:rPr lang="he-IL" sz="5400" dirty="0" smtClean="0"/>
              <a:t>      הסוף</a:t>
            </a:r>
            <a:r>
              <a:rPr lang="he-IL" sz="5400" dirty="0" smtClean="0"/>
              <a:t>!</a:t>
            </a:r>
            <a:endParaRPr lang="he-IL" sz="54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856" y="1330373"/>
            <a:ext cx="3913939" cy="437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0067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390</Words>
  <Application>Microsoft Office PowerPoint</Application>
  <PresentationFormat>מסך רחב</PresentationFormat>
  <Paragraphs>38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ערכת נושא Office</vt:lpstr>
      <vt:lpstr>הקשר הרב דורי</vt:lpstr>
      <vt:lpstr>סבתא חנה -</vt:lpstr>
      <vt:lpstr>תחביבים שהיו לסבתא שלי-</vt:lpstr>
      <vt:lpstr>בת המצווה של סבתא חנה-</vt:lpstr>
      <vt:lpstr>ההתגייסות שלי למשטרה-</vt:lpstr>
      <vt:lpstr>חוויות שהיו לך?</vt:lpstr>
      <vt:lpstr>איך פגשת את סבא אהרון?-</vt:lpstr>
      <vt:lpstr>      הסוף!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Owner</dc:creator>
  <cp:lastModifiedBy>Owner</cp:lastModifiedBy>
  <cp:revision>22</cp:revision>
  <dcterms:created xsi:type="dcterms:W3CDTF">2021-05-08T17:31:09Z</dcterms:created>
  <dcterms:modified xsi:type="dcterms:W3CDTF">2021-05-08T20:31:07Z</dcterms:modified>
</cp:coreProperties>
</file>