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7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282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75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90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6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0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1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9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7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191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65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D3107E-2071-49E0-9F07-C7406168DA50}" type="datetimeFigureOut">
              <a:rPr lang="he-IL" smtClean="0"/>
              <a:t>י"ט/סיון/תשפ"א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A239F5-4AE5-4C0F-8DA0-581C9C4FA0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79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הדרכון של סבא רבא זאב אפטר</a:t>
            </a:r>
            <a:endParaRPr lang="he-IL" sz="3600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sz="28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קשר רב דורי של סבתא תמי </a:t>
            </a:r>
            <a:r>
              <a:rPr lang="he-IL" sz="2800" b="1" dirty="0" smtClean="0">
                <a:solidFill>
                  <a:prstClr val="black"/>
                </a:solidFill>
                <a:latin typeface="Calibri Light" panose="020F0302020204030204"/>
                <a:ea typeface="+mj-ea"/>
              </a:rPr>
              <a:t>ובן שלום</a:t>
            </a:r>
          </a:p>
          <a:p>
            <a:r>
              <a:rPr lang="he-IL" sz="2800" b="1" dirty="0" smtClean="0">
                <a:solidFill>
                  <a:prstClr val="black"/>
                </a:solidFill>
                <a:latin typeface="Calibri Light" panose="020F0302020204030204"/>
                <a:ea typeface="+mj-ea"/>
              </a:rPr>
              <a:t> ביה"ס </a:t>
            </a:r>
            <a:r>
              <a:rPr lang="he-IL" sz="28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</a:rPr>
              <a:t>אושיסקין</a:t>
            </a:r>
            <a:r>
              <a:rPr lang="he-IL" sz="2800" b="1" dirty="0" smtClean="0">
                <a:solidFill>
                  <a:prstClr val="black"/>
                </a:solidFill>
                <a:latin typeface="Calibri Light" panose="020F0302020204030204"/>
                <a:ea typeface="+mj-ea"/>
              </a:rPr>
              <a:t> רמת השרון, 2021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362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אישור עלייה לפלשתינה היא ארץ ישראל באנגלית ובעברית סבתא תמי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6299" r="7488" b="6584"/>
          <a:stretch/>
        </p:blipFill>
        <p:spPr>
          <a:xfrm>
            <a:off x="3053593" y="847288"/>
            <a:ext cx="6442745" cy="5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דף ראשון עם רישום שם סבתא תמי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4800" r="4248" b="3842"/>
          <a:stretch/>
        </p:blipFill>
        <p:spPr>
          <a:xfrm>
            <a:off x="2424418" y="796955"/>
            <a:ext cx="6904140" cy="5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דף שני עם פריטים ותמונה סבתא תמי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1922" r="3191" b="4020"/>
          <a:stretch/>
        </p:blipFill>
        <p:spPr>
          <a:xfrm>
            <a:off x="2348917" y="855677"/>
            <a:ext cx="6727971" cy="52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חתימות ממשלת גרמניה הנאצית על גבי הדרגון, צלב הקרס במרכז החותמת סבתא תמי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1743" r="3007" b="2693"/>
          <a:stretch/>
        </p:blipFill>
        <p:spPr>
          <a:xfrm>
            <a:off x="2332138" y="864066"/>
            <a:ext cx="6778307" cy="52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עטיפת דרכון סבתא תמי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30" y="871035"/>
            <a:ext cx="3724056" cy="50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7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21</Words>
  <Application>Microsoft Office PowerPoint</Application>
  <PresentationFormat>מסך רחב</PresentationFormat>
  <Paragraphs>3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Garamond</vt:lpstr>
      <vt:lpstr>Times New Roman</vt:lpstr>
      <vt:lpstr>אורגני</vt:lpstr>
      <vt:lpstr>הדרכון של סבא רבא זאב אפטר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הדרכון של סבא רבא זאב אפטר</dc:title>
  <dc:creator>Tami</dc:creator>
  <cp:lastModifiedBy>Tami</cp:lastModifiedBy>
  <cp:revision>1</cp:revision>
  <dcterms:created xsi:type="dcterms:W3CDTF">2021-05-30T19:52:40Z</dcterms:created>
  <dcterms:modified xsi:type="dcterms:W3CDTF">2021-05-30T19:56:42Z</dcterms:modified>
</cp:coreProperties>
</file>