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74" r:id="rId3"/>
    <p:sldId id="263" r:id="rId4"/>
    <p:sldId id="259" r:id="rId5"/>
    <p:sldId id="261" r:id="rId6"/>
    <p:sldId id="257" r:id="rId7"/>
    <p:sldId id="258" r:id="rId8"/>
    <p:sldId id="260" r:id="rId9"/>
    <p:sldId id="262" r:id="rId10"/>
    <p:sldId id="266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A1FC-B0EA-4603-BEAF-8BD3E2E74D72}" type="datetimeFigureOut">
              <a:rPr lang="he-IL" smtClean="0"/>
              <a:t>כ"ט/שבט/תשפ"א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C7DF-1500-4DE2-99E3-3AF118BFBA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064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A1FC-B0EA-4603-BEAF-8BD3E2E74D72}" type="datetimeFigureOut">
              <a:rPr lang="he-IL" smtClean="0"/>
              <a:t>כ"ט/שבט/תשפ"א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C7DF-1500-4DE2-99E3-3AF118BFBA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945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A1FC-B0EA-4603-BEAF-8BD3E2E74D72}" type="datetimeFigureOut">
              <a:rPr lang="he-IL" smtClean="0"/>
              <a:t>כ"ט/שבט/תשפ"א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C7DF-1500-4DE2-99E3-3AF118BFBA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042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A1FC-B0EA-4603-BEAF-8BD3E2E74D72}" type="datetimeFigureOut">
              <a:rPr lang="he-IL" smtClean="0"/>
              <a:t>כ"ט/שבט/תשפ"א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C7DF-1500-4DE2-99E3-3AF118BFBA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517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A1FC-B0EA-4603-BEAF-8BD3E2E74D72}" type="datetimeFigureOut">
              <a:rPr lang="he-IL" smtClean="0"/>
              <a:t>כ"ט/שבט/תשפ"א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C7DF-1500-4DE2-99E3-3AF118BFBA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008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A1FC-B0EA-4603-BEAF-8BD3E2E74D72}" type="datetimeFigureOut">
              <a:rPr lang="he-IL" smtClean="0"/>
              <a:t>כ"ט/שבט/תשפ"א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C7DF-1500-4DE2-99E3-3AF118BFBA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59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A1FC-B0EA-4603-BEAF-8BD3E2E74D72}" type="datetimeFigureOut">
              <a:rPr lang="he-IL" smtClean="0"/>
              <a:t>כ"ט/שבט/תשפ"א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C7DF-1500-4DE2-99E3-3AF118BFBA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12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A1FC-B0EA-4603-BEAF-8BD3E2E74D72}" type="datetimeFigureOut">
              <a:rPr lang="he-IL" smtClean="0"/>
              <a:t>כ"ט/שבט/תשפ"א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C7DF-1500-4DE2-99E3-3AF118BFBA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318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A1FC-B0EA-4603-BEAF-8BD3E2E74D72}" type="datetimeFigureOut">
              <a:rPr lang="he-IL" smtClean="0"/>
              <a:t>כ"ט/שבט/תשפ"א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C7DF-1500-4DE2-99E3-3AF118BFBA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850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A1FC-B0EA-4603-BEAF-8BD3E2E74D72}" type="datetimeFigureOut">
              <a:rPr lang="he-IL" smtClean="0"/>
              <a:t>כ"ט/שבט/תשפ"א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C7DF-1500-4DE2-99E3-3AF118BFBA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878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A1FC-B0EA-4603-BEAF-8BD3E2E74D72}" type="datetimeFigureOut">
              <a:rPr lang="he-IL" smtClean="0"/>
              <a:t>כ"ט/שבט/תשפ"א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C7DF-1500-4DE2-99E3-3AF118BFBA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842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FA1FC-B0EA-4603-BEAF-8BD3E2E74D72}" type="datetimeFigureOut">
              <a:rPr lang="he-IL" smtClean="0"/>
              <a:t>כ"ט/שבט/תשפ"א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EC7DF-1500-4DE2-99E3-3AF118BFBA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691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174077" y="1247583"/>
            <a:ext cx="9144000" cy="2387600"/>
          </a:xfrm>
        </p:spPr>
        <p:txBody>
          <a:bodyPr/>
          <a:lstStyle/>
          <a:p>
            <a:r>
              <a:rPr lang="he-IL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לזיכרו</a:t>
            </a:r>
            <a:r>
              <a:rPr lang="he-IL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של </a:t>
            </a:r>
            <a:r>
              <a:rPr lang="he-IL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סבי</a:t>
            </a:r>
            <a:br>
              <a:rPr lang="he-IL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רב סרן יוחנן </a:t>
            </a:r>
            <a:r>
              <a:rPr lang="he-IL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זוהר </a:t>
            </a:r>
            <a:r>
              <a:rPr lang="he-IL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גוארי</a:t>
            </a:r>
            <a:endParaRPr lang="he-IL" b="0" i="0" dirty="0">
              <a:solidFill>
                <a:srgbClr val="00206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195305" y="3705045"/>
            <a:ext cx="7686684" cy="1655762"/>
          </a:xfrm>
        </p:spPr>
        <p:txBody>
          <a:bodyPr/>
          <a:lstStyle/>
          <a:p>
            <a:r>
              <a:rPr lang="he-IL" dirty="0" smtClean="0"/>
              <a:t>ערכה וליקטה הנכדה רון זוהר</a:t>
            </a:r>
          </a:p>
          <a:p>
            <a:r>
              <a:rPr lang="he-IL" dirty="0" smtClean="0"/>
              <a:t>בתו של גולן, שנולד כשעה לאחר נפילתו של </a:t>
            </a:r>
            <a:r>
              <a:rPr lang="he-IL" smtClean="0"/>
              <a:t>יוחנן זוהר </a:t>
            </a:r>
            <a:endParaRPr lang="he-IL" dirty="0" smtClean="0"/>
          </a:p>
          <a:p>
            <a:r>
              <a:rPr lang="he-IL" dirty="0" smtClean="0"/>
              <a:t>בשדה הקרב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77" y="169262"/>
            <a:ext cx="8061960" cy="126796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51" y="1437230"/>
            <a:ext cx="3304318" cy="50174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6895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13" y="0"/>
            <a:ext cx="5057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8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8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/>
          <a:stretch/>
        </p:blipFill>
        <p:spPr>
          <a:xfrm>
            <a:off x="3524250" y="360726"/>
            <a:ext cx="5143500" cy="64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09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2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8" b="12416"/>
          <a:stretch/>
        </p:blipFill>
        <p:spPr>
          <a:xfrm>
            <a:off x="3162650" y="570450"/>
            <a:ext cx="5505100" cy="581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2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24" y="167200"/>
            <a:ext cx="4770423" cy="634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14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5" y="0"/>
            <a:ext cx="4514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36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75" y="0"/>
            <a:ext cx="4056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18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0"/>
            <a:ext cx="7981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3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0"/>
            <a:ext cx="584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63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13" y="0"/>
            <a:ext cx="4725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9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788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3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3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1" r="7051"/>
          <a:stretch/>
        </p:blipFill>
        <p:spPr>
          <a:xfrm>
            <a:off x="3431971" y="192946"/>
            <a:ext cx="4780851" cy="631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3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5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3670"/>
          <a:stretch/>
        </p:blipFill>
        <p:spPr>
          <a:xfrm>
            <a:off x="3867324" y="67112"/>
            <a:ext cx="4666201" cy="660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7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88" y="0"/>
            <a:ext cx="4872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5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3" y="0"/>
            <a:ext cx="4181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9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4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6"/>
          <a:stretch/>
        </p:blipFill>
        <p:spPr>
          <a:xfrm>
            <a:off x="3532639" y="268448"/>
            <a:ext cx="5143500" cy="64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9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6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"/>
          <a:stretch/>
        </p:blipFill>
        <p:spPr>
          <a:xfrm>
            <a:off x="3848319" y="159390"/>
            <a:ext cx="4562475" cy="653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36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27</Words>
  <Application>Microsoft Office PowerPoint</Application>
  <PresentationFormat>מסך רחב</PresentationFormat>
  <Paragraphs>4</Paragraphs>
  <Slides>19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5" baseType="lpstr">
      <vt:lpstr>Aharoni</vt:lpstr>
      <vt:lpstr>Arial</vt:lpstr>
      <vt:lpstr>Calibri</vt:lpstr>
      <vt:lpstr>Calibri Light</vt:lpstr>
      <vt:lpstr>Times New Roman</vt:lpstr>
      <vt:lpstr>Office Theme</vt:lpstr>
      <vt:lpstr>לזיכרו של סבי רב סרן יוחנן זוהר גוארי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אלבום תמונות</dc:title>
  <dc:creator>Tami</dc:creator>
  <cp:lastModifiedBy>Tami</cp:lastModifiedBy>
  <cp:revision>2</cp:revision>
  <dcterms:created xsi:type="dcterms:W3CDTF">2021-02-08T17:54:19Z</dcterms:created>
  <dcterms:modified xsi:type="dcterms:W3CDTF">2021-02-11T13:57:18Z</dcterms:modified>
</cp:coreProperties>
</file>