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93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53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55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941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31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8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773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38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308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636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031B1-D300-439F-AFE0-324CD1EAFFB3}" type="datetimeFigureOut">
              <a:rPr lang="he-IL" smtClean="0"/>
              <a:t>י'/תמוז/תש"פ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CCED2-BB21-404F-9E09-B93C621E21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0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פרויקט עם סבא בנושא מלחמות שבהן השתתף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מלחמת יום כיפור (שנת 1973)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מלחמת "שלום הגליל" (שנת 1982)</a:t>
            </a:r>
          </a:p>
        </p:txBody>
      </p:sp>
      <p:pic>
        <p:nvPicPr>
          <p:cNvPr id="4098" name="Picture 2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26" y="1350574"/>
            <a:ext cx="23145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תוצאת תמונה עבור אות מלחמת שלום הגלי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48" y="3113086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5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8/88/Changes_in_the_Middle_East_during_the_Six_Day_War,_%D7%A4%D7%9C%D7%99%D7%A7%D7%A1_%D7%91%D7%9E%D7%A0%D7%94%D7%A8%D7%AA_%D7%94%D7%96%D7%9E%D7%9F.png/360px-Changes_in_the_Middle_East_during_the_Six_Day_War,_%D7%A4%D7%9C%D7%99%D7%A7%D7%A1_%D7%91%D7%9E%D7%A0%D7%94%D7%A8%D7%AA_%D7%94%D7%96%D7%9E%D7%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62" y="167060"/>
            <a:ext cx="4262745" cy="63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 flipH="1" flipV="1">
            <a:off x="4241587" y="3237332"/>
            <a:ext cx="253573" cy="2535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6829825" y="400643"/>
            <a:ext cx="253573" cy="2535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1129" y="4024632"/>
            <a:ext cx="228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חציית תעלת סואץ</a:t>
            </a:r>
          </a:p>
          <a:p>
            <a:pPr algn="ctr"/>
            <a:r>
              <a:rPr lang="he-IL" dirty="0"/>
              <a:t>מקום ההפגזה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2296050" y="3364119"/>
            <a:ext cx="1945537" cy="6605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11045" y="972790"/>
            <a:ext cx="228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צידון (לבנון)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7083398" y="599356"/>
            <a:ext cx="2672568" cy="3734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7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מה סבא עשה בצבא?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סבא היה בחיל החימוש בתור מכונאי טנקים</a:t>
            </a:r>
          </a:p>
        </p:txBody>
      </p:sp>
      <p:pic>
        <p:nvPicPr>
          <p:cNvPr id="4" name="Picture 2" descr="שוט קל א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52" y="2507939"/>
            <a:ext cx="5104823" cy="343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6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59966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שאלות שלי לסבא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מה זה חיל חימוש?</a:t>
            </a:r>
          </a:p>
          <a:p>
            <a:endParaRPr lang="he-IL" dirty="0"/>
          </a:p>
          <a:p>
            <a:r>
              <a:rPr lang="he-IL" dirty="0"/>
              <a:t>מה זה טנק ומי הם </a:t>
            </a:r>
            <a:r>
              <a:rPr lang="he-IL" dirty="0">
                <a:solidFill>
                  <a:srgbClr val="FF0000"/>
                </a:solidFill>
              </a:rPr>
              <a:t>אנשי הצוות</a:t>
            </a:r>
            <a:r>
              <a:rPr lang="he-IL" dirty="0"/>
              <a:t>?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מה זה חוליה טכנית ומה היא עושה? </a:t>
            </a:r>
          </a:p>
          <a:p>
            <a:endParaRPr lang="he-IL" dirty="0"/>
          </a:p>
          <a:p>
            <a:r>
              <a:rPr lang="he-IL" dirty="0"/>
              <a:t>מה עושים בתור מכונאי טנקים?</a:t>
            </a:r>
          </a:p>
          <a:p>
            <a:endParaRPr lang="he-IL" dirty="0"/>
          </a:p>
          <a:p>
            <a:r>
              <a:rPr lang="he-IL" dirty="0"/>
              <a:t>מה אתה עושה בקרב?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Picture 2" descr="https://d39s45nyxhpd5p.cloudfront.net/himush.co.il/originals/%D7%A1%D7%9E%D7%9C%20%D7%97%D7%99%D7%9E%D7%95%D7%A9%20%20%D7%A6%D7%91%D7%A2%D7%95%D7%A0%D7%99%20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76" y="1277936"/>
            <a:ext cx="1620984" cy="15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7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תוצאת תמונה עבור שוט ק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69" y="1852678"/>
            <a:ext cx="4715705" cy="35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מחבר חץ ישר 5"/>
          <p:cNvCxnSpPr/>
          <p:nvPr/>
        </p:nvCxnSpPr>
        <p:spPr>
          <a:xfrm>
            <a:off x="2551860" y="1658205"/>
            <a:ext cx="2839290" cy="168507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>
            <a:stCxn id="20" idx="2"/>
          </p:cNvCxnSpPr>
          <p:nvPr/>
        </p:nvCxnSpPr>
        <p:spPr>
          <a:xfrm flipH="1">
            <a:off x="6929452" y="1790420"/>
            <a:ext cx="345818" cy="16709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V="1">
            <a:off x="4097152" y="4581527"/>
            <a:ext cx="1736173" cy="13430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V="1">
            <a:off x="5662966" y="4581527"/>
            <a:ext cx="809327" cy="140910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 flipV="1">
            <a:off x="7183013" y="3334544"/>
            <a:ext cx="2237217" cy="25421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 flipV="1">
            <a:off x="6309420" y="3267472"/>
            <a:ext cx="3110810" cy="26092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4283075" y="4033839"/>
            <a:ext cx="1623622" cy="52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5205018" y="1622822"/>
            <a:ext cx="1266325" cy="1616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 flipV="1">
            <a:off x="6698767" y="4009321"/>
            <a:ext cx="346676" cy="2116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6274550" y="1458157"/>
            <a:ext cx="654900" cy="23596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50688" y="5701306"/>
            <a:ext cx="21199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מקלעים 0.5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9419" y="5876686"/>
            <a:ext cx="20594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תובה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4895425" y="5981861"/>
            <a:ext cx="9914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זחל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3475" y="1253490"/>
            <a:ext cx="16798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תותח (קנה)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9545" y="1421088"/>
            <a:ext cx="9914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צריח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0675" y="903863"/>
            <a:ext cx="12994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מפקד הטנק (מט"ק)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62966" y="994090"/>
            <a:ext cx="129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טען-קשר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1343" y="6260684"/>
            <a:ext cx="129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תותחן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4981" y="3817817"/>
            <a:ext cx="11697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נהג</a:t>
            </a:r>
          </a:p>
        </p:txBody>
      </p:sp>
      <p:cxnSp>
        <p:nvCxnSpPr>
          <p:cNvPr id="25" name="מחבר חץ ישר 24"/>
          <p:cNvCxnSpPr/>
          <p:nvPr/>
        </p:nvCxnSpPr>
        <p:spPr>
          <a:xfrm flipH="1">
            <a:off x="7812852" y="1889124"/>
            <a:ext cx="1280819" cy="217090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93671" y="1790420"/>
            <a:ext cx="21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מנוע ותיבת הילוכים</a:t>
            </a:r>
          </a:p>
        </p:txBody>
      </p:sp>
    </p:spTree>
    <p:extLst>
      <p:ext uri="{BB962C8B-B14F-4D97-AF65-F5344CB8AC3E}">
        <p14:creationId xmlns:p14="http://schemas.microsoft.com/office/powerpoint/2010/main" val="4987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59966"/>
            <a:ext cx="10564906" cy="1325563"/>
          </a:xfrm>
        </p:spPr>
        <p:txBody>
          <a:bodyPr>
            <a:normAutofit/>
          </a:bodyPr>
          <a:lstStyle/>
          <a:p>
            <a:r>
              <a:rPr lang="he-IL" dirty="0">
                <a:cs typeface="+mn-cs"/>
              </a:rPr>
              <a:t>רכב של החוליה הטכנית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278" y="1825625"/>
            <a:ext cx="3221381" cy="2354489"/>
          </a:xfrm>
          <a:prstGeom prst="rect">
            <a:avLst/>
          </a:prstGeom>
        </p:spPr>
      </p:pic>
      <p:pic>
        <p:nvPicPr>
          <p:cNvPr id="1032" name="Picture 8" descr="http://www.yadlashiryon.com/VF/ib_items/410/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36" y="1846488"/>
            <a:ext cx="34480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1098" y="4816608"/>
            <a:ext cx="4218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500" dirty="0"/>
              <a:t>נגמ"ש טכני</a:t>
            </a:r>
          </a:p>
          <a:p>
            <a:pPr algn="ctr"/>
            <a:r>
              <a:rPr lang="he-IL" sz="2500" dirty="0"/>
              <a:t>מלחמת שלום הגליל 1982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6558" y="4816608"/>
            <a:ext cx="3350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500" dirty="0"/>
              <a:t>זחל"ם טכני</a:t>
            </a:r>
          </a:p>
          <a:p>
            <a:pPr algn="ctr"/>
            <a:r>
              <a:rPr lang="he-IL" sz="2500" dirty="0"/>
              <a:t>מלחמת יום כיפור 1973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458397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115</Words>
  <Application>Microsoft Office PowerPoint</Application>
  <PresentationFormat>מסך רחב</PresentationFormat>
  <Paragraphs>36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ערכת נושא Office</vt:lpstr>
      <vt:lpstr>פרויקט עם סבא בנושא מלחמות שבהן השתתף</vt:lpstr>
      <vt:lpstr>מצגת של PowerPoint‏</vt:lpstr>
      <vt:lpstr>מה סבא עשה בצבא?</vt:lpstr>
      <vt:lpstr>שאלות שלי לסבא</vt:lpstr>
      <vt:lpstr>מצגת של PowerPoint‏</vt:lpstr>
      <vt:lpstr>רכב של החוליה הטכנית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32</cp:revision>
  <dcterms:created xsi:type="dcterms:W3CDTF">2017-02-10T15:00:34Z</dcterms:created>
  <dcterms:modified xsi:type="dcterms:W3CDTF">2020-07-02T11:52:26Z</dcterms:modified>
</cp:coreProperties>
</file>