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60" r:id="rId4"/>
    <p:sldId id="265" r:id="rId5"/>
    <p:sldId id="259" r:id="rId6"/>
    <p:sldId id="262" r:id="rId7"/>
    <p:sldId id="264" r:id="rId8"/>
    <p:sldId id="263" r:id="rId9"/>
    <p:sldId id="261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FC871C-9405-4579-83A0-3CBD68784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329" y="581696"/>
            <a:ext cx="8561747" cy="977621"/>
          </a:xfrm>
        </p:spPr>
        <p:txBody>
          <a:bodyPr/>
          <a:lstStyle/>
          <a:p>
            <a:pPr algn="ctr"/>
            <a:r>
              <a:rPr lang="he-IL" dirty="0"/>
              <a:t>מצגת תמונות</a:t>
            </a:r>
            <a:endParaRPr lang="en-US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411F5DD-EC40-4C40-8462-1A19EDE09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4228" y="1559317"/>
            <a:ext cx="8561746" cy="1947363"/>
          </a:xfrm>
        </p:spPr>
        <p:txBody>
          <a:bodyPr>
            <a:normAutofit/>
          </a:bodyPr>
          <a:lstStyle/>
          <a:p>
            <a:pPr algn="ctr" rtl="1"/>
            <a:r>
              <a:rPr lang="he-IL" dirty="0"/>
              <a:t>מרדכי כוכבי – כיתת וותיקים</a:t>
            </a:r>
          </a:p>
          <a:p>
            <a:pPr algn="ctr"/>
            <a:r>
              <a:rPr lang="he-IL" dirty="0"/>
              <a:t>אסיף גוברי וגלעד דוד – כיתה ה'</a:t>
            </a:r>
          </a:p>
          <a:p>
            <a:pPr algn="ctr" rtl="1"/>
            <a:r>
              <a:rPr lang="he-IL" dirty="0"/>
              <a:t>"אוהל מאיר" - קריית עקרון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485B17F0-9796-43BD-8494-ABAC65F51D06}"/>
              </a:ext>
            </a:extLst>
          </p:cNvPr>
          <p:cNvSpPr txBox="1">
            <a:spLocks/>
          </p:cNvSpPr>
          <p:nvPr/>
        </p:nvSpPr>
        <p:spPr>
          <a:xfrm>
            <a:off x="2111366" y="5588702"/>
            <a:ext cx="8561746" cy="421481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2400" dirty="0"/>
              <a:t>תכנית הקשר הרב דורי תש"פ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211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E96A237-5CBD-4AF5-B8F7-58FBBE8F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667" y="1504474"/>
            <a:ext cx="5285173" cy="396388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2BA6405-E10C-471B-8A7B-6678C72ED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272">
            <a:off x="1806420" y="1349406"/>
            <a:ext cx="2972910" cy="39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7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36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DA4A0D2C-E2EF-440C-AE3E-C12F77168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43849" y="1125800"/>
            <a:ext cx="5313285" cy="398496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D7B85874-2383-44AB-8807-392C233F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708196" y="1048678"/>
            <a:ext cx="5401424" cy="40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0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A5A99807-169A-4727-AAE1-1F5F29269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65215" y="1417319"/>
            <a:ext cx="5266944" cy="395020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25DA5F2-FE4B-43A4-91DD-7BDE5DFE2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34961" y="1481328"/>
            <a:ext cx="5193792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2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644EC34-B0DC-4D1F-8AF0-C376EF538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816495" y="1671734"/>
            <a:ext cx="4441189" cy="333089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A544778-2E4F-4D59-885C-D01B94A8E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265447" y="1671732"/>
            <a:ext cx="4441191" cy="333089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3E003BA-4340-4C51-A7EE-E7519C1FC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7969" y="1671731"/>
            <a:ext cx="4441193" cy="33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6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F625C87-BA72-453B-A6C1-4895E6197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45991" y="1688589"/>
            <a:ext cx="4852417" cy="363931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7028FE3-7D5B-4059-92B5-56B8F9A24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76786" y="1679443"/>
            <a:ext cx="4779264" cy="3584448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E76E5A6-890B-429D-9C21-5C75F77C8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741921" y="1679447"/>
            <a:ext cx="4779264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4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3C5FC0C-442C-482E-B09C-1535A6B3F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85207" y="1802510"/>
            <a:ext cx="4800600" cy="360045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E7D45C2-C9BD-44D9-B8AF-7772879A8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6200" y="1802510"/>
            <a:ext cx="4800601" cy="360045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D83AFE9-5E21-46AC-929A-0E51ED6C6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598611" y="1778508"/>
            <a:ext cx="4864608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4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67B1D3E-BDD2-4198-9E79-7FE5E9572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51558" y="1595668"/>
            <a:ext cx="4888885" cy="366666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26490DE-E2AA-45BC-AFA0-ECE8381F3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5700" y="1581487"/>
            <a:ext cx="4775441" cy="358158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8556EE6-A9B5-47D6-B425-069938794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422995" y="1595668"/>
            <a:ext cx="4888885" cy="36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6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6F22B91-F5D9-4982-ADF5-DF0012034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71113" y="1616289"/>
            <a:ext cx="5117978" cy="383848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CE167EC-EAFD-4CCB-B31E-6D31F6D76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57512" y="1616291"/>
            <a:ext cx="5117976" cy="38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5059"/>
      </p:ext>
    </p:extLst>
  </p:cSld>
  <p:clrMapOvr>
    <a:masterClrMapping/>
  </p:clrMapOvr>
</p:sld>
</file>

<file path=ppt/theme/theme1.xml><?xml version="1.0" encoding="utf-8"?>
<a:theme xmlns:a="http://schemas.openxmlformats.org/drawingml/2006/main" name="גלריה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TM10001114[[fn=גלריה]]</Template>
  <TotalTime>10</TotalTime>
  <Words>27</Words>
  <Application>Microsoft Office PowerPoint</Application>
  <PresentationFormat>מסך רחב</PresentationFormat>
  <Paragraphs>5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3" baseType="lpstr">
      <vt:lpstr>Arial</vt:lpstr>
      <vt:lpstr>Palatino Linotype</vt:lpstr>
      <vt:lpstr>גלריה</vt:lpstr>
      <vt:lpstr>מצגת תמונות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תמונות</dc:title>
  <dc:creator>Nava Shaya</dc:creator>
  <cp:lastModifiedBy>Nava Shaya</cp:lastModifiedBy>
  <cp:revision>2</cp:revision>
  <dcterms:created xsi:type="dcterms:W3CDTF">2020-07-07T08:28:20Z</dcterms:created>
  <dcterms:modified xsi:type="dcterms:W3CDTF">2020-07-07T08:39:00Z</dcterms:modified>
</cp:coreProperties>
</file>