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57" r:id="rId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3" d="100"/>
          <a:sy n="63" d="100"/>
        </p:scale>
        <p:origin x="-61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6229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547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368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963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428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462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700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05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8570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6086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577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EE13B-3A13-42FC-A528-B0DC7B65F44E}" type="datetimeFigureOut">
              <a:rPr lang="he-IL" smtClean="0"/>
              <a:t>א'/סיון/תשע"ט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F9303-DC3D-41F8-A0D4-22ECFD25FBA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322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he.wikipedia.org/wiki/%D7%A7%D7%95%D7%91%D7%A5:Machane_israelaa.JPG" TargetMode="External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microsoft.com/office/2007/relationships/hdphoto" Target="../media/hdphoto3.wdp"/><Relationship Id="rId4" Type="http://schemas.openxmlformats.org/officeDocument/2006/relationships/image" Target="../media/image2.emf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F:\מסמכים F\אוסף תמונות מילדותינו\תמונות מהאלבומים של לוריא ושלנו\תמונות מאלבום של סבא11.bmp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69061" r="16041" b="6433"/>
          <a:stretch/>
        </p:blipFill>
        <p:spPr bwMode="auto">
          <a:xfrm>
            <a:off x="5724128" y="908720"/>
            <a:ext cx="3112760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5" name="קבוצה 14"/>
          <p:cNvGrpSpPr/>
          <p:nvPr/>
        </p:nvGrpSpPr>
        <p:grpSpPr>
          <a:xfrm>
            <a:off x="325917" y="272767"/>
            <a:ext cx="8538610" cy="6180569"/>
            <a:chOff x="325917" y="272767"/>
            <a:chExt cx="8538610" cy="6180569"/>
          </a:xfrm>
        </p:grpSpPr>
        <p:sp>
          <p:nvSpPr>
            <p:cNvPr id="4" name="כותרת 1"/>
            <p:cNvSpPr txBox="1">
              <a:spLocks/>
            </p:cNvSpPr>
            <p:nvPr/>
          </p:nvSpPr>
          <p:spPr>
            <a:xfrm>
              <a:off x="457200" y="274638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rmAutofit fontScale="97500" lnSpcReduction="10000"/>
            </a:bodyPr>
            <a:lstStyle>
              <a:lvl1pPr algn="ctr" defTabSz="914400" rtl="1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e-IL" sz="3100" b="1" u="sng" smtClean="0">
                  <a:cs typeface="+mn-cs"/>
                </a:rPr>
                <a:t>פרק 2  הורי בונים בית בישראל</a:t>
              </a:r>
              <a:r>
                <a:rPr lang="en-US" smtClean="0"/>
                <a:t/>
              </a:r>
              <a:br>
                <a:rPr lang="en-US" smtClean="0"/>
              </a:br>
              <a:endParaRPr lang="he-IL" dirty="0"/>
            </a:p>
          </p:txBody>
        </p:sp>
        <p:sp>
          <p:nvSpPr>
            <p:cNvPr id="6" name="מלבן 5"/>
            <p:cNvSpPr/>
            <p:nvPr/>
          </p:nvSpPr>
          <p:spPr>
            <a:xfrm>
              <a:off x="2391164" y="2411596"/>
              <a:ext cx="33329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dirty="0" smtClean="0"/>
                <a:t> אבי עם חברים בישיבה </a:t>
              </a:r>
              <a:r>
                <a:rPr lang="he-IL" dirty="0"/>
                <a:t>בפרנקפורט</a:t>
              </a:r>
            </a:p>
          </p:txBody>
        </p:sp>
        <p:pic>
          <p:nvPicPr>
            <p:cNvPr id="7" name="תמונה 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3" y="2924944"/>
              <a:ext cx="2924374" cy="2160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מלבן 7"/>
            <p:cNvSpPr/>
            <p:nvPr/>
          </p:nvSpPr>
          <p:spPr>
            <a:xfrm>
              <a:off x="5511940" y="5085184"/>
              <a:ext cx="3324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dirty="0"/>
                <a:t>אלו החלוצים שאיתם עלה אבי לארץ</a:t>
              </a:r>
            </a:p>
          </p:txBody>
        </p:sp>
        <p:pic>
          <p:nvPicPr>
            <p:cNvPr id="9" name="תמונה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725" y="2892055"/>
              <a:ext cx="2198783" cy="1641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מלבן 9"/>
            <p:cNvSpPr/>
            <p:nvPr/>
          </p:nvSpPr>
          <p:spPr>
            <a:xfrm>
              <a:off x="1521250" y="3059668"/>
              <a:ext cx="21114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dirty="0"/>
                <a:t>גלויה מסבי לאבי </a:t>
              </a:r>
              <a:endParaRPr lang="he-IL" dirty="0" smtClean="0"/>
            </a:p>
            <a:p>
              <a:r>
                <a:rPr lang="he-IL" dirty="0" smtClean="0"/>
                <a:t>כשהיה </a:t>
              </a:r>
              <a:r>
                <a:rPr lang="he-IL" dirty="0"/>
                <a:t>במחנה ישראל</a:t>
              </a:r>
            </a:p>
          </p:txBody>
        </p:sp>
        <p:pic>
          <p:nvPicPr>
            <p:cNvPr id="11" name="תמונה 10" descr="F:\מסמכים F\אוסף תמונות מילדותינו\תמונות מהאלבומים של לוריא ושלנו\תמונות מאלבום של סבא10.bmp"/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62" t="4532" b="25496"/>
            <a:stretch/>
          </p:blipFill>
          <p:spPr bwMode="auto">
            <a:xfrm>
              <a:off x="755576" y="272767"/>
              <a:ext cx="970915" cy="12719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מלבן 11"/>
            <p:cNvSpPr/>
            <p:nvPr/>
          </p:nvSpPr>
          <p:spPr>
            <a:xfrm>
              <a:off x="325917" y="724054"/>
              <a:ext cx="41649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b="1" u="sng" dirty="0"/>
                <a:t>אבי בצעירותו כשעלה לארץ</a:t>
              </a:r>
              <a:r>
                <a:rPr lang="he-IL" dirty="0"/>
                <a:t>                       </a:t>
              </a:r>
              <a:endParaRPr lang="en-US" dirty="0"/>
            </a:p>
          </p:txBody>
        </p:sp>
        <p:pic>
          <p:nvPicPr>
            <p:cNvPr id="13" name="תמונה 12" descr="http://upload.wikimedia.org/wikipedia/he/thumb/e/e7/Machane_israelaa.JPG/250px-Machane_israelaa.JPG">
              <a:hlinkClick r:id="rId8"/>
            </p:cNvPr>
            <p:cNvPicPr/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3"/>
            <a:stretch/>
          </p:blipFill>
          <p:spPr bwMode="auto">
            <a:xfrm>
              <a:off x="3059833" y="4533928"/>
              <a:ext cx="2160240" cy="191940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מלבן 13"/>
            <p:cNvSpPr/>
            <p:nvPr/>
          </p:nvSpPr>
          <p:spPr>
            <a:xfrm>
              <a:off x="1100221" y="4533928"/>
              <a:ext cx="19127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u="sng" dirty="0" smtClean="0"/>
                <a:t>במחנה ישראל</a:t>
              </a:r>
              <a:r>
                <a:rPr lang="he-IL" dirty="0"/>
                <a:t> </a:t>
              </a:r>
              <a:endParaRPr lang="he-IL" dirty="0" smtClean="0"/>
            </a:p>
            <a:p>
              <a:r>
                <a:rPr lang="he-IL" dirty="0" err="1" smtClean="0"/>
                <a:t>הפאיניקים</a:t>
              </a:r>
              <a:r>
                <a:rPr lang="he-IL" dirty="0" smtClean="0"/>
                <a:t> החלוצים</a:t>
              </a:r>
              <a:endParaRPr lang="he-IL" dirty="0"/>
            </a:p>
          </p:txBody>
        </p:sp>
      </p:grpSp>
      <p:sp>
        <p:nvSpPr>
          <p:cNvPr id="17" name="מציין מיקום של מספר שקופית 2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he-IL" dirty="0" smtClean="0"/>
              <a:t>6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89735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he-IL" sz="2800" dirty="0" smtClean="0">
                <a:cs typeface="+mn-cs"/>
              </a:rPr>
              <a:t>אבי בתל אביב</a:t>
            </a:r>
            <a:endParaRPr lang="he-IL" sz="2800" dirty="0">
              <a:cs typeface="+mn-cs"/>
            </a:endParaRPr>
          </a:p>
        </p:txBody>
      </p:sp>
      <p:pic>
        <p:nvPicPr>
          <p:cNvPr id="5" name="Picture 4" descr="2דפוס אמנות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38" r="4790"/>
          <a:stretch/>
        </p:blipFill>
        <p:spPr bwMode="auto">
          <a:xfrm>
            <a:off x="5220072" y="1124744"/>
            <a:ext cx="3651116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מלבן 5"/>
          <p:cNvSpPr/>
          <p:nvPr/>
        </p:nvSpPr>
        <p:spPr>
          <a:xfrm>
            <a:off x="5220072" y="3367831"/>
            <a:ext cx="3651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/>
              <a:t>אולם המסדרה בדפוס אמנות. אבי היה אחראי על הסדרים </a:t>
            </a:r>
          </a:p>
        </p:txBody>
      </p:sp>
      <p:pic>
        <p:nvPicPr>
          <p:cNvPr id="7" name="תמונה 6" descr="F:\מסמכים F\אוסף תמונות מילדותינו\תמונות מהאלבומים של לוריא ושלנו\הפספורט הפלסטינאי של אבא 1.bmp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1530350" cy="20040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מלבן 7"/>
          <p:cNvSpPr/>
          <p:nvPr/>
        </p:nvSpPr>
        <p:spPr>
          <a:xfrm>
            <a:off x="207976" y="2327424"/>
            <a:ext cx="1794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הפספורט של אבי </a:t>
            </a:r>
          </a:p>
        </p:txBody>
      </p:sp>
      <p:pic>
        <p:nvPicPr>
          <p:cNvPr id="9" name="תמונה 8" descr="F:\מסמכים F\אוסף תמונות מילדותינו\תמונות מהאלבומים של לוריא ושלנו\תמונות מאלבום של סבא13.bmp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" t="39807" r="29262" b="31722"/>
          <a:stretch/>
        </p:blipFill>
        <p:spPr bwMode="auto">
          <a:xfrm>
            <a:off x="827584" y="3045961"/>
            <a:ext cx="4305798" cy="2399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מלבן 9"/>
          <p:cNvSpPr/>
          <p:nvPr/>
        </p:nvSpPr>
        <p:spPr>
          <a:xfrm>
            <a:off x="827584" y="54789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/>
              <a:t>חבורת הצעירים ללימודי היהדות בתל אביב   רעיה  ודויד מלמד והורי</a:t>
            </a:r>
            <a:r>
              <a:rPr lang="en-US" dirty="0"/>
              <a:t> </a:t>
            </a:r>
            <a:endParaRPr lang="he-IL" dirty="0"/>
          </a:p>
        </p:txBody>
      </p:sp>
      <p:grpSp>
        <p:nvGrpSpPr>
          <p:cNvPr id="11" name="קבוצה 10"/>
          <p:cNvGrpSpPr/>
          <p:nvPr/>
        </p:nvGrpSpPr>
        <p:grpSpPr>
          <a:xfrm>
            <a:off x="1078541" y="4872378"/>
            <a:ext cx="1546860" cy="609600"/>
            <a:chOff x="35280" y="-160020"/>
            <a:chExt cx="596821" cy="609600"/>
          </a:xfrm>
        </p:grpSpPr>
        <p:cxnSp>
          <p:nvCxnSpPr>
            <p:cNvPr id="12" name="מחבר חץ ישר 11"/>
            <p:cNvCxnSpPr/>
            <p:nvPr/>
          </p:nvCxnSpPr>
          <p:spPr>
            <a:xfrm flipV="1">
              <a:off x="297091" y="-160020"/>
              <a:ext cx="335010" cy="6096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3" name="מחבר חץ ישר 12"/>
            <p:cNvCxnSpPr/>
            <p:nvPr/>
          </p:nvCxnSpPr>
          <p:spPr>
            <a:xfrm flipV="1">
              <a:off x="35280" y="0"/>
              <a:ext cx="111720" cy="40386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14" name="מחבר חץ ישר 13"/>
            <p:cNvCxnSpPr/>
            <p:nvPr/>
          </p:nvCxnSpPr>
          <p:spPr>
            <a:xfrm flipV="1">
              <a:off x="55860" y="76200"/>
              <a:ext cx="241320" cy="32766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</p:grpSp>
      <p:pic>
        <p:nvPicPr>
          <p:cNvPr id="15" name="תמונה 14"/>
          <p:cNvPicPr/>
          <p:nvPr/>
        </p:nvPicPr>
        <p:blipFill>
          <a:blip r:embed="rId8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18" y="3983149"/>
            <a:ext cx="3290570" cy="21183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מציין מיקום של מספר שקופית 2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he-IL" dirty="0" smtClean="0"/>
              <a:t>7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0226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he-IL" sz="2800" u="sng" dirty="0" err="1" smtClean="0">
                <a:cs typeface="+mn-cs"/>
              </a:rPr>
              <a:t>אימי</a:t>
            </a:r>
            <a:r>
              <a:rPr lang="he-IL" sz="2800" u="sng" dirty="0" smtClean="0">
                <a:cs typeface="+mn-cs"/>
              </a:rPr>
              <a:t> עולה לארץ</a:t>
            </a:r>
            <a:endParaRPr lang="he-IL" sz="2800" u="sng" dirty="0">
              <a:cs typeface="+mn-cs"/>
            </a:endParaRPr>
          </a:p>
        </p:txBody>
      </p:sp>
      <p:pic>
        <p:nvPicPr>
          <p:cNvPr id="5" name="תמונה 4"/>
          <p:cNvPicPr/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970280" cy="158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/>
          <p:cNvPicPr/>
          <p:nvPr/>
        </p:nvPicPr>
        <p:blipFill>
          <a:blip r:embed="rId3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02679"/>
            <a:ext cx="2669540" cy="19278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מלבן 6"/>
          <p:cNvSpPr/>
          <p:nvPr/>
        </p:nvSpPr>
        <p:spPr>
          <a:xfrm>
            <a:off x="2555776" y="2630539"/>
            <a:ext cx="2669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b="1" u="sng" dirty="0"/>
              <a:t>הפספורט הבריטי של </a:t>
            </a:r>
            <a:r>
              <a:rPr lang="he-IL" b="1" u="sng" dirty="0" err="1"/>
              <a:t>אימי</a:t>
            </a:r>
            <a:endParaRPr lang="en-US" dirty="0"/>
          </a:p>
          <a:p>
            <a:r>
              <a:rPr lang="he-IL" dirty="0"/>
              <a:t> </a:t>
            </a:r>
            <a:endParaRPr lang="en-US" dirty="0"/>
          </a:p>
        </p:txBody>
      </p:sp>
      <p:pic>
        <p:nvPicPr>
          <p:cNvPr id="8" name="תמונה 7" descr="F:\מסמכים F\אוסף תמונות מילדותינו\תמונות מהאלבומים של לוריא ושלנו\תמונות מאלבום של סבא10.bm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" r="72859" b="8499"/>
          <a:stretch/>
        </p:blipFill>
        <p:spPr bwMode="auto">
          <a:xfrm>
            <a:off x="7092280" y="2187894"/>
            <a:ext cx="1570727" cy="23932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מלבן 8"/>
          <p:cNvSpPr/>
          <p:nvPr/>
        </p:nvSpPr>
        <p:spPr>
          <a:xfrm>
            <a:off x="5760905" y="4600124"/>
            <a:ext cx="2962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u="sng" dirty="0"/>
              <a:t>זו </a:t>
            </a:r>
            <a:r>
              <a:rPr lang="he-IL" b="1" u="sng" dirty="0" err="1"/>
              <a:t>אימי</a:t>
            </a:r>
            <a:r>
              <a:rPr lang="he-IL" b="1" u="sng" dirty="0"/>
              <a:t> מיד אחרי נשואיה לאבי</a:t>
            </a:r>
            <a:endParaRPr lang="he-IL" dirty="0"/>
          </a:p>
        </p:txBody>
      </p:sp>
      <p:pic>
        <p:nvPicPr>
          <p:cNvPr id="10" name="תמונה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53704"/>
            <a:ext cx="1396043" cy="292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מלבן 10"/>
          <p:cNvSpPr/>
          <p:nvPr/>
        </p:nvSpPr>
        <p:spPr>
          <a:xfrm>
            <a:off x="1180019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/>
              <a:t>הגביע הזה הוא המזכרת היחידה מהחתונה של הורי</a:t>
            </a:r>
            <a:r>
              <a:rPr lang="en-US" dirty="0"/>
              <a:t>- </a:t>
            </a:r>
            <a:r>
              <a:rPr lang="he-IL" dirty="0"/>
              <a:t>מתנת ידידי הורי</a:t>
            </a:r>
            <a:r>
              <a:rPr lang="en-US" dirty="0"/>
              <a:t>.</a:t>
            </a:r>
            <a:endParaRPr lang="he-IL" dirty="0"/>
          </a:p>
        </p:txBody>
      </p:sp>
      <p:sp>
        <p:nvSpPr>
          <p:cNvPr id="13" name="מציין מיקום של מספר שקופית 2"/>
          <p:cNvSpPr>
            <a:spLocks noGrp="1"/>
          </p:cNvSpPr>
          <p:nvPr>
            <p:ph type="sldNum" sz="quarter" idx="12"/>
          </p:nvPr>
        </p:nvSpPr>
        <p:spPr>
          <a:xfrm>
            <a:off x="432520" y="6341040"/>
            <a:ext cx="2133600" cy="365125"/>
          </a:xfrm>
        </p:spPr>
        <p:txBody>
          <a:bodyPr/>
          <a:lstStyle/>
          <a:p>
            <a:r>
              <a:rPr lang="he-IL" dirty="0" smtClean="0"/>
              <a:t>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1350343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85</Words>
  <Application>Microsoft Office PowerPoint</Application>
  <PresentationFormat>‫הצגה על המסך (4:3)</PresentationFormat>
  <Paragraphs>20</Paragraphs>
  <Slides>3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</vt:i4>
      </vt:variant>
    </vt:vector>
  </HeadingPairs>
  <TitlesOfParts>
    <vt:vector size="4" baseType="lpstr">
      <vt:lpstr>ערכת נושא Office</vt:lpstr>
      <vt:lpstr>מצגת של PowerPoint</vt:lpstr>
      <vt:lpstr>אבי בתל אביב</vt:lpstr>
      <vt:lpstr>אימי עולה לארץ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</dc:creator>
  <cp:lastModifiedBy>user</cp:lastModifiedBy>
  <cp:revision>2</cp:revision>
  <dcterms:created xsi:type="dcterms:W3CDTF">2019-06-04T17:05:13Z</dcterms:created>
  <dcterms:modified xsi:type="dcterms:W3CDTF">2019-06-04T17:15:04Z</dcterms:modified>
</cp:coreProperties>
</file>