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-2556" y="-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7151-BBAA-4914-8672-0CE48D23B52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0A78-8C5A-46C6-A617-BDE15D136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3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7151-BBAA-4914-8672-0CE48D23B52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0A78-8C5A-46C6-A617-BDE15D136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4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7151-BBAA-4914-8672-0CE48D23B52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0A78-8C5A-46C6-A617-BDE15D136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5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7151-BBAA-4914-8672-0CE48D23B52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0A78-8C5A-46C6-A617-BDE15D136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5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7151-BBAA-4914-8672-0CE48D23B52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0A78-8C5A-46C6-A617-BDE15D136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2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7151-BBAA-4914-8672-0CE48D23B52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0A78-8C5A-46C6-A617-BDE15D136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9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7151-BBAA-4914-8672-0CE48D23B52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0A78-8C5A-46C6-A617-BDE15D136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8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7151-BBAA-4914-8672-0CE48D23B52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0A78-8C5A-46C6-A617-BDE15D136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7151-BBAA-4914-8672-0CE48D23B52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0A78-8C5A-46C6-A617-BDE15D136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8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7151-BBAA-4914-8672-0CE48D23B52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0A78-8C5A-46C6-A617-BDE15D136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4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7151-BBAA-4914-8672-0CE48D23B52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0A78-8C5A-46C6-A617-BDE15D136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B7151-BBAA-4914-8672-0CE48D23B52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D0A78-8C5A-46C6-A617-BDE15D136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5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715" y="3239357"/>
            <a:ext cx="6063762" cy="372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Гуревич Анатолий Евелевич – сын Розы Цыпкиной. 6 лет, 40-е годы.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554415" cy="685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2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3147" y="3003794"/>
            <a:ext cx="5914292" cy="42520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600" dirty="0" smtClean="0"/>
              <a:t>Гуревич Бен Евельевич, сын Цыпкиной Розы. 2015 г. Калифорния.США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00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78792" y="-852217"/>
            <a:ext cx="6858002" cy="8562431"/>
          </a:xfrm>
        </p:spPr>
      </p:pic>
    </p:spTree>
    <p:extLst>
      <p:ext uri="{BB962C8B-B14F-4D97-AF65-F5344CB8AC3E}">
        <p14:creationId xmlns:p14="http://schemas.microsoft.com/office/powerpoint/2010/main" val="309186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8819" y="5126"/>
            <a:ext cx="4555996" cy="6852874"/>
          </a:xfrm>
        </p:spPr>
      </p:pic>
    </p:spTree>
    <p:extLst>
      <p:ext uri="{BB962C8B-B14F-4D97-AF65-F5344CB8AC3E}">
        <p14:creationId xmlns:p14="http://schemas.microsoft.com/office/powerpoint/2010/main" val="3804723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485" y="-1"/>
            <a:ext cx="4972664" cy="6858001"/>
          </a:xfrm>
        </p:spPr>
      </p:pic>
    </p:spTree>
    <p:extLst>
      <p:ext uri="{BB962C8B-B14F-4D97-AF65-F5344CB8AC3E}">
        <p14:creationId xmlns:p14="http://schemas.microsoft.com/office/powerpoint/2010/main" val="1407864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26</Words>
  <Application>Microsoft Office PowerPoint</Application>
  <PresentationFormat>מותאם אישית</PresentationFormat>
  <Paragraphs>2</Paragraphs>
  <Slides>5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6" baseType="lpstr">
      <vt:lpstr>Office Theme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Kiosk</dc:creator>
  <cp:lastModifiedBy>kesher3</cp:lastModifiedBy>
  <cp:revision>3</cp:revision>
  <dcterms:created xsi:type="dcterms:W3CDTF">2019-10-28T12:44:52Z</dcterms:created>
  <dcterms:modified xsi:type="dcterms:W3CDTF">2019-10-30T10:13:06Z</dcterms:modified>
</cp:coreProperties>
</file>