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8" r:id="rId4"/>
    <p:sldId id="269" r:id="rId5"/>
    <p:sldId id="258" r:id="rId6"/>
    <p:sldId id="260" r:id="rId7"/>
    <p:sldId id="261" r:id="rId8"/>
    <p:sldId id="262" r:id="rId9"/>
    <p:sldId id="263" r:id="rId10"/>
    <p:sldId id="266" r:id="rId11"/>
  </p:sldIdLst>
  <p:sldSz cx="12188825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599" autoAdjust="0"/>
  </p:normalViewPr>
  <p:slideViewPr>
    <p:cSldViewPr>
      <p:cViewPr varScale="1">
        <p:scale>
          <a:sx n="68" d="100"/>
          <a:sy n="68" d="100"/>
        </p:scale>
        <p:origin x="96" y="21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3D3191AB-E61B-454D-B645-3768EC608D43}" type="datetime8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05 אפריל 19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A850423A-8BCE-448E-A97B-03A88B2B12C1}" type="slidenum">
              <a: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dirty="0"/>
              <a:t>לחץ כדי לערוך סגנונות טקסט של תבנית בסיס</a:t>
            </a:r>
          </a:p>
          <a:p>
            <a:pPr lvl="1" rtl="1"/>
            <a:r>
              <a:rPr lang="he-IL" dirty="0"/>
              <a:t>רמה שניה</a:t>
            </a:r>
          </a:p>
          <a:p>
            <a:pPr lvl="2" rtl="1"/>
            <a:r>
              <a:rPr lang="he-IL" dirty="0"/>
              <a:t>רמה שלישית</a:t>
            </a:r>
          </a:p>
          <a:p>
            <a:pPr lvl="3" rtl="1"/>
            <a:r>
              <a:rPr lang="he-IL" dirty="0"/>
              <a:t>רמה רביעית</a:t>
            </a:r>
          </a:p>
          <a:p>
            <a:pPr lvl="4" rtl="1"/>
            <a:r>
              <a:rPr lang="he-IL" dirty="0"/>
              <a:t>רמה חמישית</a:t>
            </a:r>
          </a:p>
        </p:txBody>
      </p:sp>
      <p:sp>
        <p:nvSpPr>
          <p:cNvPr id="13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3D3191AB-E61B-454D-B645-3768EC608D43}" type="datetime8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05 אפריל 19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מציין מיקום של כותרת תחתונה 3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מציין מיקום של מספר שקופית 4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A850423A-8BCE-448E-A97B-03A88B2B12C1}" type="slidenum">
              <a: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A850423A-8BCE-448E-A97B-03A88B2B12C1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65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A850423A-8BCE-448E-A97B-03A88B2B12C1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10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53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A850423A-8BCE-448E-A97B-03A88B2B12C1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91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A850423A-8BCE-448E-A97B-03A88B2B12C1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3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34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A850423A-8BCE-448E-A97B-03A88B2B12C1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4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0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A850423A-8BCE-448E-A97B-03A88B2B12C1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5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61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A850423A-8BCE-448E-A97B-03A88B2B12C1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6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76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A850423A-8BCE-448E-A97B-03A88B2B12C1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7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24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A850423A-8BCE-448E-A97B-03A88B2B12C1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8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662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1"/>
            <a:fld id="{A850423A-8BCE-448E-A97B-03A88B2B12C1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9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3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041400"/>
            <a:ext cx="9141619" cy="2387600"/>
          </a:xfrm>
        </p:spPr>
        <p:txBody>
          <a:bodyPr anchor="b"/>
          <a:lstStyle>
            <a:lvl1pPr algn="ctr">
              <a:defRPr sz="5398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3199"/>
            </a:lvl1pPr>
            <a:lvl2pPr marL="457063" indent="0" algn="ctr">
              <a:buNone/>
              <a:defRPr sz="27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5842-F384-4ED6-A128-E953CD8D28C5}" type="datetimeFigureOut">
              <a:rPr lang="he-IL" smtClean="0"/>
              <a:t>כ"ט/אדר 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87C25-BBD2-4F4A-B238-1BD315CD81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72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9DA84CC6-3D9F-44FD-A4F2-6C31D85272DF}" type="datetime8">
              <a:rPr lang="he-IL" smtClean="0"/>
              <a:t>05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25BA54BD-C84D-46CE-8B72-31BFB26ABA43}" type="slidenum">
              <a:rPr lang="he-IL" smtClean="0"/>
              <a:t>‹#›</a:t>
            </a:fld>
            <a:endParaRPr lang="he-IL" dirty="0"/>
          </a:p>
        </p:txBody>
      </p:sp>
      <p:grpSp>
        <p:nvGrpSpPr>
          <p:cNvPr id="7" name="קו" descr="גרפיקת קו"/>
          <p:cNvGrpSpPr/>
          <p:nvPr userDrawn="1"/>
        </p:nvGrpSpPr>
        <p:grpSpPr bwMode="invGray">
          <a:xfrm rot="10800000">
            <a:off x="96837" y="1514475"/>
            <a:ext cx="10569575" cy="64008"/>
            <a:chOff x="1522413" y="1514475"/>
            <a:chExt cx="10569575" cy="64008"/>
          </a:xfrm>
        </p:grpSpPr>
        <p:sp>
          <p:nvSpPr>
            <p:cNvPr id="8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35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274638"/>
            <a:ext cx="2628215" cy="5897562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274638"/>
            <a:ext cx="7732286" cy="5897562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D5C4-4B15-42CF-B3AE-2904C361F6A7}" type="datetime8">
              <a:rPr lang="he-IL" smtClean="0"/>
              <a:pPr/>
              <a:t>05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9808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1" anchor="ctr"/>
          <a:lstStyle>
            <a:lvl1pPr marL="0" indent="0" algn="r" rtl="1">
              <a:spcBef>
                <a:spcPts val="0"/>
              </a:spcBef>
              <a:buNone/>
              <a:defRPr sz="2400" b="0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marL="1956816" algn="r" rtl="1">
              <a:defRPr sz="1600"/>
            </a:lvl6pPr>
            <a:lvl7pPr marL="1956816" algn="r" rtl="1">
              <a:defRPr sz="1600" baseline="0"/>
            </a:lvl7pPr>
            <a:lvl8pPr marL="1956816" algn="r" rtl="1">
              <a:defRPr sz="1600" baseline="0"/>
            </a:lvl8pPr>
            <a:lvl9pPr marL="1956816" algn="r" rtl="1">
              <a:defRPr sz="1600" baseline="0"/>
            </a:lvl9pPr>
          </a:lstStyle>
          <a:p>
            <a:pPr lvl="0" rtl="1"/>
            <a:r>
              <a:rPr lang="he-IL" smtClean="0"/>
              <a:t>לחץ כדי לערוך סגנונות טקסט של תבנית בסיס</a:t>
            </a:r>
          </a:p>
          <a:p>
            <a:pPr lvl="1" rtl="1"/>
            <a:r>
              <a:rPr lang="he-IL" smtClean="0"/>
              <a:t>רמה שנייה</a:t>
            </a:r>
          </a:p>
          <a:p>
            <a:pPr lvl="2" rtl="1"/>
            <a:r>
              <a:rPr lang="he-IL" smtClean="0"/>
              <a:t>רמה שלישית</a:t>
            </a:r>
          </a:p>
          <a:p>
            <a:pPr lvl="3" rtl="1"/>
            <a:r>
              <a:rPr lang="he-IL" smtClean="0"/>
              <a:t>רמה רביעית</a:t>
            </a:r>
          </a:p>
          <a:p>
            <a:pPr lvl="4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1" anchor="ctr"/>
          <a:lstStyle>
            <a:lvl1pPr marL="0" indent="0" algn="r" rtl="1">
              <a:spcBef>
                <a:spcPts val="0"/>
              </a:spcBef>
              <a:buNone/>
              <a:defRPr sz="2400" b="0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2F442C45-EAAF-43CD-872D-CFED0F0703D4}" type="datetime8">
              <a:rPr lang="he-IL" smtClean="0"/>
              <a:t>05 אפריל 19</a:t>
            </a:fld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25BA54BD-C84D-46CE-8B72-31BFB26ABA43}" type="slidenum">
              <a:rPr lang="he-IL"/>
              <a:t>‹#›</a:t>
            </a:fld>
            <a:endParaRPr lang="he-IL" dirty="0"/>
          </a:p>
        </p:txBody>
      </p:sp>
      <p:grpSp>
        <p:nvGrpSpPr>
          <p:cNvPr id="85" name="קו" descr="גרפיקת קו"/>
          <p:cNvGrpSpPr/>
          <p:nvPr userDrawn="1"/>
        </p:nvGrpSpPr>
        <p:grpSpPr bwMode="invGray">
          <a:xfrm rot="10800000">
            <a:off x="96837" y="1514475"/>
            <a:ext cx="10569575" cy="64008"/>
            <a:chOff x="1522413" y="1514475"/>
            <a:chExt cx="10569575" cy="64008"/>
          </a:xfrm>
        </p:grpSpPr>
        <p:sp>
          <p:nvSpPr>
            <p:cNvPr id="86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7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5" name="מציין מיקום תוכן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marL="1956816" algn="r" rtl="1">
              <a:defRPr sz="1600"/>
            </a:lvl6pPr>
            <a:lvl7pPr marL="1956816" algn="r" rtl="1">
              <a:defRPr sz="1600" baseline="0"/>
            </a:lvl7pPr>
            <a:lvl8pPr marL="1956816" algn="r" rtl="1">
              <a:defRPr sz="1600" baseline="0"/>
            </a:lvl8pPr>
            <a:lvl9pPr marL="1956816" algn="r" rtl="1">
              <a:defRPr sz="1600" baseline="0"/>
            </a:lvl9pPr>
          </a:lstStyle>
          <a:p>
            <a:pPr lvl="0" rtl="1"/>
            <a:r>
              <a:rPr lang="he-IL" smtClean="0"/>
              <a:t>לחץ כדי לערוך סגנונות טקסט של תבנית בסיס</a:t>
            </a:r>
          </a:p>
          <a:p>
            <a:pPr lvl="1" rtl="1"/>
            <a:r>
              <a:rPr lang="he-IL" smtClean="0"/>
              <a:t>רמה שנייה</a:t>
            </a:r>
          </a:p>
          <a:p>
            <a:pPr lvl="2" rtl="1"/>
            <a:r>
              <a:rPr lang="he-IL" smtClean="0"/>
              <a:t>רמה שלישית</a:t>
            </a:r>
          </a:p>
          <a:p>
            <a:pPr lvl="3" rtl="1"/>
            <a:r>
              <a:rPr lang="he-IL" smtClean="0"/>
              <a:t>רמה רביעית</a:t>
            </a:r>
          </a:p>
          <a:p>
            <a:pPr lvl="4" rtl="1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32AF-8366-4293-8379-CCD80E523595}" type="datetime8">
              <a:rPr lang="he-IL" smtClean="0"/>
              <a:t>05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9830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4406901"/>
            <a:ext cx="10512862" cy="1362075"/>
          </a:xfrm>
        </p:spPr>
        <p:txBody>
          <a:bodyPr anchor="t"/>
          <a:lstStyle>
            <a:lvl1pPr>
              <a:defRPr sz="3999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2906713"/>
            <a:ext cx="10512862" cy="1500187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10DE-E8F1-4486-B4A9-D079537358AA}" type="datetime8">
              <a:rPr lang="he-IL" smtClean="0"/>
              <a:pPr/>
              <a:t>05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7" name="קו" descr="גרפיקת קו"/>
          <p:cNvGrpSpPr/>
          <p:nvPr userDrawn="1"/>
        </p:nvGrpSpPr>
        <p:grpSpPr bwMode="invGray">
          <a:xfrm rot="10800000">
            <a:off x="1982990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8" name="צורה חופשית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צורה חופשית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צורה חופשית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צורה חופשית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צורה חופשית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צורה חופשית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צורה חופשית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צורה חופשית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צורה חופשית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צורה חופשית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צורה חופשית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צורה חופשית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צורה חופשית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צורה חופשית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צורה חופשית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צורה חופשית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צורה חופשית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צורה חופשית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צורה חופשית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צורה חופשית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צורה חופשית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צורה חופשית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צורה חופשית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צורה חופשית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צורה חופשית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צורה חופשית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צורה חופשית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צורה חופשית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צורה חופשית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צורה חופשית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צורה חופשית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צורה חופשית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צורה חופשית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צורה חופשית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צורה חופשית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צורה חופשית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צורה חופשית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צורה חופשית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צורה חופשית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צורה חופשית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צורה חופשית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צורה חופשית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צורה חופשית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צורה חופשית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צורה חופשית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צורה חופשית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צורה חופשית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צורה חופשית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צורה חופשית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צורה חופשית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צורה חופשית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צורה חופשית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צורה חופשית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צורה חופשית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צורה חופשית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צורה חופשית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צורה חופשית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צורה חופשית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צורה חופשית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צורה חופשית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צורה חופשית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צורה חופשית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צורה חופשית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צורה חופשית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צורה חופשית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צורה חופשית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צורה חופשית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צורה חופשית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צורה חופשית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צורה חופשית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צורה חופשית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צורה חופשית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צורה חופשית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צורה חופשית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צורה חופשית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צורה חופשית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צורה חופשית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צורה חופשית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צורה חופשית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צורה חופשית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צורה חופשית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צורה חופשית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צורה חופשית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צורה חופשית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צורה חופשית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צורה חופשית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צורה חופשית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צורה חופשית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צורה חופשית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צורה חופשית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צורה חופשית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צורה חופשית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צורה חופשית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צורה חופשית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צורה חופשית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צורה חופשית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צורה חופשית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צורה חופשית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צורה חופשית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צורה חופשית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צורה חופשית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צורה חופשית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צורה חופשית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צורה חופשית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צורה חופשית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צורה חופשית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צורה חופשית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צורה חופשית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" name="צורה חופשית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צורה חופשית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" name="צורה חופשית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צורה חופשית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צורה חופשית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צורה חופשית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צורה חופשית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צורה חופשית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צורה חופשית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" name="צורה חופשית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צורה חופשית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" name="צורה חופשית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צורה חופשית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צורה חופשית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" name="צורה חופשית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533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0863"/>
            <a:ext cx="5180251" cy="4351337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0863"/>
            <a:ext cx="5180251" cy="4351337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967F1664-61B4-4A52-9E5C-20ECD9F79B33}" type="datetime8">
              <a:rPr lang="he-IL" smtClean="0"/>
              <a:t>05 אפריל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25BA54BD-C84D-46CE-8B72-31BFB26ABA43}" type="slidenum">
              <a:rPr lang="he-IL" smtClean="0"/>
              <a:t>‹#›</a:t>
            </a:fld>
            <a:endParaRPr lang="he-IL" dirty="0"/>
          </a:p>
        </p:txBody>
      </p:sp>
      <p:grpSp>
        <p:nvGrpSpPr>
          <p:cNvPr id="8" name="קו" descr="גרפיקת קו"/>
          <p:cNvGrpSpPr/>
          <p:nvPr userDrawn="1"/>
        </p:nvGrpSpPr>
        <p:grpSpPr bwMode="invGray">
          <a:xfrm rot="10800000">
            <a:off x="96837" y="1514475"/>
            <a:ext cx="10569575" cy="64008"/>
            <a:chOff x="1522413" y="1514475"/>
            <a:chExt cx="10569575" cy="64008"/>
          </a:xfrm>
        </p:grpSpPr>
        <p:sp>
          <p:nvSpPr>
            <p:cNvPr id="9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332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274638"/>
            <a:ext cx="10512862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1535113"/>
            <a:ext cx="5154857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633" y="2174876"/>
            <a:ext cx="5154857" cy="3997325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8052" y="1535113"/>
            <a:ext cx="5156444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8052" y="2174876"/>
            <a:ext cx="5156444" cy="3997325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F442C45-EAAF-43CD-872D-CFED0F0703D4}" type="datetime8">
              <a:rPr lang="he-IL" smtClean="0"/>
              <a:t>05 אפריל 19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25BA54BD-C84D-46CE-8B72-31BFB26ABA43}" type="slidenum">
              <a:rPr lang="he-IL" smtClean="0"/>
              <a:t>‹#›</a:t>
            </a:fld>
            <a:endParaRPr lang="he-IL" dirty="0"/>
          </a:p>
        </p:txBody>
      </p:sp>
      <p:grpSp>
        <p:nvGrpSpPr>
          <p:cNvPr id="10" name="קו" descr="גרפיקת קו"/>
          <p:cNvGrpSpPr/>
          <p:nvPr userDrawn="1"/>
        </p:nvGrpSpPr>
        <p:grpSpPr bwMode="invGray">
          <a:xfrm rot="10800000">
            <a:off x="96837" y="1514475"/>
            <a:ext cx="10569575" cy="64008"/>
            <a:chOff x="1522413" y="1514475"/>
            <a:chExt cx="10569575" cy="64008"/>
          </a:xfrm>
        </p:grpSpPr>
        <p:sp>
          <p:nvSpPr>
            <p:cNvPr id="11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929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41C1-2A1C-4824-B104-4F23EFC8105D}" type="datetime8">
              <a:rPr lang="he-IL" smtClean="0"/>
              <a:pPr/>
              <a:t>05 אפריל 19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6" name="קו" descr="גרפיקת קו"/>
          <p:cNvGrpSpPr/>
          <p:nvPr userDrawn="1"/>
        </p:nvGrpSpPr>
        <p:grpSpPr bwMode="invGray">
          <a:xfrm rot="10800000">
            <a:off x="96837" y="1514475"/>
            <a:ext cx="10569575" cy="64008"/>
            <a:chOff x="1522413" y="1514475"/>
            <a:chExt cx="10569575" cy="64008"/>
          </a:xfrm>
        </p:grpSpPr>
        <p:sp>
          <p:nvSpPr>
            <p:cNvPr id="7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dirty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35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8695E71B-955B-453A-8D84-21A4636F4E08}" type="datetime8">
              <a:rPr lang="he-IL" smtClean="0"/>
              <a:t>05 אפריל 19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25BA54BD-C84D-46CE-8B72-31BFB26ABA43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2639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685801"/>
            <a:ext cx="4012155" cy="1160463"/>
          </a:xfrm>
        </p:spPr>
        <p:txBody>
          <a:bodyPr anchor="b"/>
          <a:lstStyle>
            <a:lvl1pPr>
              <a:defRPr sz="1999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5349" y="685800"/>
            <a:ext cx="6299146" cy="54864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633" y="1846264"/>
            <a:ext cx="4012155" cy="4325937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58A1-18F4-46A9-A548-CC665E546454}" type="datetime8">
              <a:rPr lang="he-IL" smtClean="0"/>
              <a:pPr/>
              <a:t>05 אפריל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8" name="מסגרת" descr="גרפיקת תיבה"/>
          <p:cNvGrpSpPr/>
          <p:nvPr userDrawn="1"/>
        </p:nvGrpSpPr>
        <p:grpSpPr bwMode="invGray">
          <a:xfrm flipH="1">
            <a:off x="1446212" y="1630821"/>
            <a:ext cx="6291028" cy="4575885"/>
            <a:chOff x="4417839" y="1630821"/>
            <a:chExt cx="6291028" cy="4575885"/>
          </a:xfrm>
        </p:grpSpPr>
        <p:grpSp>
          <p:nvGrpSpPr>
            <p:cNvPr id="9" name="קבוצה 8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61" name="קבוצה 160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237" name="צורה חופשית 236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8" name="צורה חופשית 237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9" name="צורה חופשית 238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0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1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2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3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4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5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6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7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8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9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0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1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2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3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4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5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6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7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8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9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0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1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2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3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4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5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6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7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8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9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0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1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2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3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4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5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6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7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8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9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0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1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2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3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4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5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6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7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8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9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0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1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2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3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4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5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6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7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8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9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0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1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2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3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4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5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6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7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8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9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0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162" name="קבוצה 161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63" name="צורה חופשית 16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4" name="צורה חופשית 16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5" name="צורה חופשית 16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6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7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8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9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0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1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2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3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4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5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6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7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8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9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0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1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2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3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4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5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6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7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8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9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0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1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2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3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4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5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6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7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8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9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0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1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2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3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4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5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6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7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8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9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0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1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2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3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4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5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6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7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8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9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0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1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2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3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4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5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6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7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8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9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0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1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2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3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4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5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6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10" name="קבוצה 9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1" name="קבוצה 10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7" name="צורה חופשית 86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צורה חופשית 87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צורה חופשית 88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7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8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5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6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7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9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0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1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2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3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4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5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6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7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8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9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0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1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2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3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4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5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6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7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8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9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0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1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2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3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4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5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6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7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8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9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0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1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8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9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0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1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2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3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4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5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6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7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8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9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0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12" name="קבוצה 11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3" name="צורה חופשית 1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צורה חופשית 1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צורה חופשית 1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1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2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4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0824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4423" y="4800600"/>
            <a:ext cx="7175219" cy="566738"/>
          </a:xfrm>
        </p:spPr>
        <p:txBody>
          <a:bodyPr anchor="b"/>
          <a:lstStyle>
            <a:lvl1pPr>
              <a:defRPr sz="1999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4423" y="685801"/>
            <a:ext cx="7175219" cy="404177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he-IL" smtClean="0"/>
              <a:t>לחץ על הסמל כדי להוסיף תמונה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4423" y="5367338"/>
            <a:ext cx="717521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82FC4-791A-40B7-8D17-E7EE3F2812E8}" type="datetime8">
              <a:rPr lang="he-IL" smtClean="0"/>
              <a:pPr/>
              <a:t>05 אפריל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8" name="מסגרת" descr="גרפיקת תיבה"/>
          <p:cNvGrpSpPr/>
          <p:nvPr userDrawn="1"/>
        </p:nvGrpSpPr>
        <p:grpSpPr bwMode="invGray">
          <a:xfrm>
            <a:off x="4341812" y="1630821"/>
            <a:ext cx="6291028" cy="4575885"/>
            <a:chOff x="4417839" y="1630821"/>
            <a:chExt cx="6291028" cy="4575885"/>
          </a:xfrm>
        </p:grpSpPr>
        <p:grpSp>
          <p:nvGrpSpPr>
            <p:cNvPr id="9" name="קבוצה 8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61" name="קבוצה 160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237" name="צורה חופשית 236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8" name="צורה חופשית 237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9" name="צורה חופשית 238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0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1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2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3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4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5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6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7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8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9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0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1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2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3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4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5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6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7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8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9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0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1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2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3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4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5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6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7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8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9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0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1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2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3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4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5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6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7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8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9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0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1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2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3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4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5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6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7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8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9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0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1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2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3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4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5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6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7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8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9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0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1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2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3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4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5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6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7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8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9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0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162" name="קבוצה 161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63" name="צורה חופשית 16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4" name="צורה חופשית 16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5" name="צורה חופשית 16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6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7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8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9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0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1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2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3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4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5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6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7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8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9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0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1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2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3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4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5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6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7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8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9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0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1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2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3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4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5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6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7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8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9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0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1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2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3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4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5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6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7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8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9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0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1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2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3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4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5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6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7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8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9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0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1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2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3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4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5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6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7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8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9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0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1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2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3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4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5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6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10" name="קבוצה 9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1" name="קבוצה 10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7" name="צורה חופשית 86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צורה חופשית 87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צורה חופשית 88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7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8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5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6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7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9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0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1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2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3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4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5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6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7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8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9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0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1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2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3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4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5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6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7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8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9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0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1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2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3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4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5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6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7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8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9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0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1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8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9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0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1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2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3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4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5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6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7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8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9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0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12" name="קבוצה 11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3" name="צורה חופשית 1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צורה חופשית 1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צורה חופשית 1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1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2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4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rtl="1"/>
                  <a:endParaRPr lang="he-IL" dirty="0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9270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274638"/>
            <a:ext cx="10512862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0863"/>
            <a:ext cx="10512862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3275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5E0B0-8150-49CB-9498-2128986E1356}" type="datetime8">
              <a:rPr lang="he-IL" smtClean="0"/>
              <a:t>05 אפריל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6990" y="6356351"/>
            <a:ext cx="2894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5096" y="6356351"/>
            <a:ext cx="3275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9911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66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126" rtl="1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r" defTabSz="914126" rtl="1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r" defTabSz="914126" rtl="1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r" defTabSz="914126" rtl="1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r" defTabSz="914126" rtl="1" eaLnBrk="1" latinLnBrk="0" hangingPunct="1">
        <a:spcBef>
          <a:spcPct val="20000"/>
        </a:spcBef>
        <a:buFont typeface="Arial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r" defTabSz="914126" rtl="1" eaLnBrk="1" latinLnBrk="0" hangingPunct="1">
        <a:spcBef>
          <a:spcPct val="20000"/>
        </a:spcBef>
        <a:buFont typeface="Arial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r" defTabSz="914126" rtl="1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r" defTabSz="914126" rtl="1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r" defTabSz="914126" rtl="1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r" defTabSz="914126" rtl="1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 rtlCol="1"/>
          <a:lstStyle/>
          <a:p>
            <a:pPr algn="r" rtl="1"/>
            <a:r>
              <a:rPr lang="he-IL" dirty="0" smtClean="0"/>
              <a:t>תמונות מחיי סבא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 rtlCol="1"/>
          <a:lstStyle/>
          <a:p>
            <a:pPr algn="r" rtl="1"/>
            <a:r>
              <a:rPr lang="he-IL" dirty="0" smtClean="0"/>
              <a:t>במצגת הזאת נמצא מבחר של תמונות מנקודות שונות ומיוחדות מחיי סבא.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algn="r" rtl="1"/>
            <a:r>
              <a:rPr lang="he-IL" dirty="0"/>
              <a:t>הוסף כותרת שקופית - 5</a:t>
            </a:r>
          </a:p>
        </p:txBody>
      </p:sp>
      <p:sp>
        <p:nvSpPr>
          <p:cNvPr id="6" name="מציין מיקום של תמונה 5" descr="מציין מיקום ריק להוספת תמונה. לחץ על מציין המיקום ובחר את התמונה שברצונך להוסיף."/>
          <p:cNvSpPr>
            <a:spLocks noGrp="1"/>
          </p:cNvSpPr>
          <p:nvPr>
            <p:ph type="pic" idx="1"/>
          </p:nvPr>
        </p:nvSpPr>
        <p:spPr/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תוכן 13"/>
          <p:cNvSpPr>
            <a:spLocks noGrp="1"/>
          </p:cNvSpPr>
          <p:nvPr>
            <p:ph idx="1"/>
          </p:nvPr>
        </p:nvSpPr>
        <p:spPr>
          <a:xfrm>
            <a:off x="3044825" y="404664"/>
            <a:ext cx="9144000" cy="4267200"/>
          </a:xfrm>
        </p:spPr>
        <p:txBody>
          <a:bodyPr rtlCol="1"/>
          <a:lstStyle/>
          <a:p>
            <a:pPr algn="r" rtl="1"/>
            <a:r>
              <a:rPr lang="he-IL" dirty="0" smtClean="0"/>
              <a:t>תמונה זו הינה מזכרת ממלחמת ששת הימים בשנת 1967 וצולמה ברמת הגולן לא רחוק מקיבוץ גונן בה סבא השתתף כמפקד בסדנא חטיבתית ניידת במילואים בהיותו חשמלאי טנקים ורכב בחיל החימוש.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268760"/>
            <a:ext cx="3024336" cy="537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6246813" y="1905000"/>
            <a:ext cx="4419599" cy="4267200"/>
          </a:xfrm>
        </p:spPr>
        <p:txBody>
          <a:bodyPr rtlCol="1"/>
          <a:lstStyle/>
          <a:p>
            <a:pPr algn="r" rtl="1"/>
            <a:r>
              <a:rPr lang="he-IL" spc="-100" dirty="0" smtClean="0"/>
              <a:t>תמונה של כל החברה בדשא בקיבוץ בית העמק יחד עם הכלב פלא</a:t>
            </a:r>
            <a:endParaRPr lang="he-IL" spc="-100" dirty="0"/>
          </a:p>
          <a:p>
            <a:pPr algn="r" rtl="1"/>
            <a:r>
              <a:rPr lang="he-IL" spc="-100" dirty="0" smtClean="0"/>
              <a:t>בתקופה בין גמר הצבא ללימודים בטכניון הייתי מבקר קבוע בקיבוץ</a:t>
            </a:r>
            <a:endParaRPr lang="he-IL" spc="-100" dirty="0"/>
          </a:p>
          <a:p>
            <a:pPr algn="r" rtl="1"/>
            <a:r>
              <a:rPr lang="he-IL" spc="-100" dirty="0" smtClean="0"/>
              <a:t>חבריי מהצופים היו חיילי נחל בקיבוץ זה וחלקם נשארו כחברי משק</a:t>
            </a:r>
            <a:endParaRPr lang="he-IL" spc="-100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1" y="1844824"/>
            <a:ext cx="5806124" cy="3296529"/>
          </a:xfrm>
          <a:prstGeom prst="rect">
            <a:avLst/>
          </a:prstGeom>
        </p:spPr>
      </p:pic>
      <p:sp>
        <p:nvSpPr>
          <p:cNvPr id="8" name="חץ למטה 7"/>
          <p:cNvSpPr/>
          <p:nvPr/>
        </p:nvSpPr>
        <p:spPr>
          <a:xfrm rot="2108666">
            <a:off x="4706504" y="2038041"/>
            <a:ext cx="240018" cy="1008112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4146631" y="1700808"/>
            <a:ext cx="1584176" cy="4335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2400" dirty="0" smtClean="0">
                <a:solidFill>
                  <a:schemeClr val="accent1">
                    <a:lumMod val="75000"/>
                  </a:schemeClr>
                </a:solidFill>
              </a:rPr>
              <a:t>סבא</a:t>
            </a:r>
            <a:endParaRPr lang="he-I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5"/>
          <p:cNvSpPr>
            <a:spLocks noGrp="1"/>
          </p:cNvSpPr>
          <p:nvPr>
            <p:ph sz="half" idx="1"/>
          </p:nvPr>
        </p:nvSpPr>
        <p:spPr>
          <a:xfrm>
            <a:off x="621804" y="1988840"/>
            <a:ext cx="4419598" cy="4267200"/>
          </a:xfrm>
        </p:spPr>
        <p:txBody>
          <a:bodyPr rtlCol="1"/>
          <a:lstStyle/>
          <a:p>
            <a:pPr algn="r" rtl="1"/>
            <a:r>
              <a:rPr lang="he-IL" spc="-100" dirty="0" smtClean="0"/>
              <a:t>שתי תמונות אלו בימנית סבא יחד עם חברו הטוב מיכאל </a:t>
            </a:r>
            <a:endParaRPr lang="he-IL" spc="-100" dirty="0"/>
          </a:p>
          <a:p>
            <a:pPr algn="r" rtl="1"/>
            <a:r>
              <a:rPr lang="he-IL" spc="-100" dirty="0" smtClean="0"/>
              <a:t>בתמונה השמאלית סבא על ''הטוסטוס'' שלו אחרי שהוציא רישיון נהיגה בגיל 16</a:t>
            </a:r>
            <a:endParaRPr lang="he-IL" spc="-100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2" t="17136" r="1206" b="27174"/>
          <a:stretch/>
        </p:blipFill>
        <p:spPr>
          <a:xfrm>
            <a:off x="5950396" y="1988840"/>
            <a:ext cx="593789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422004" y="404664"/>
            <a:ext cx="9143999" cy="1069675"/>
          </a:xfrm>
        </p:spPr>
        <p:txBody>
          <a:bodyPr rtlCol="1">
            <a:normAutofit/>
          </a:bodyPr>
          <a:lstStyle/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he-IL" sz="2800" dirty="0" smtClean="0"/>
              <a:t>סבא בגן הילדים מראה את כישוריו בציור שאבדו לו עם השנים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8" r="3492" b="24079"/>
          <a:stretch/>
        </p:blipFill>
        <p:spPr>
          <a:xfrm>
            <a:off x="1125860" y="2060848"/>
            <a:ext cx="3888432" cy="409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מציין מיקום תוכן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5" r="11628" b="4506"/>
          <a:stretch/>
        </p:blipFill>
        <p:spPr>
          <a:xfrm>
            <a:off x="909836" y="836712"/>
            <a:ext cx="3024336" cy="5173206"/>
          </a:xfrm>
        </p:spPr>
      </p:pic>
      <p:sp>
        <p:nvSpPr>
          <p:cNvPr id="9" name="TextBox 8"/>
          <p:cNvSpPr txBox="1"/>
          <p:nvPr/>
        </p:nvSpPr>
        <p:spPr>
          <a:xfrm>
            <a:off x="5806380" y="1772816"/>
            <a:ext cx="460851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3200" dirty="0" smtClean="0"/>
              <a:t>סבא ביום השחרור </a:t>
            </a:r>
            <a:r>
              <a:rPr lang="he-IL" sz="3200" dirty="0" err="1" smtClean="0"/>
              <a:t>מצהל</a:t>
            </a:r>
            <a:r>
              <a:rPr lang="he-IL" sz="3200" dirty="0" smtClean="0"/>
              <a:t> בשנת 1963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692696"/>
            <a:ext cx="3240360" cy="5760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46340" y="1916832"/>
            <a:ext cx="439248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dirty="0" smtClean="0"/>
              <a:t>סבא וסבתא ביום כלולותיהם בשנת 1969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dirty="0" smtClean="0"/>
              <a:t>סבתא עם שמלת מיני וסבא עם בלורית דגם אלביס פרסלי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algn="r" rtl="1"/>
            <a:r>
              <a:rPr lang="he-IL" dirty="0"/>
              <a:t>הוסף כותרת שקופית - 4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/>
        <p:txBody>
          <a:bodyPr rtlCol="1"/>
          <a:lstStyle/>
          <a:p>
            <a:pPr algn="r" rtl="1"/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/>
        <p:txBody>
          <a:bodyPr rtlCol="1">
            <a:normAutofit/>
          </a:bodyPr>
          <a:lstStyle/>
          <a:p>
            <a:pPr algn="r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on_TP102836341">
  <a:themeElements>
    <a:clrScheme name="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_TP102836341" id="{60227515-A337-4686-B14B-AAEB7CAC71E3}" vid="{3A9620AB-01CD-4657-BA4E-96A796003A1F}"/>
    </a:ext>
  </a:extLst>
</a:theme>
</file>

<file path=ppt/theme/theme2.xml><?xml version="1.0" encoding="utf-8"?>
<a:theme xmlns:a="http://schemas.openxmlformats.org/drawingml/2006/main" name="ערכת נושא של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TM02836342[[fn=יון]]</Template>
  <TotalTime>42</TotalTime>
  <Words>157</Words>
  <Application>Microsoft Office PowerPoint</Application>
  <PresentationFormat>מותאם אישית</PresentationFormat>
  <Paragraphs>25</Paragraphs>
  <Slides>10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Wingdings</vt:lpstr>
      <vt:lpstr>Ion_TP102836341</vt:lpstr>
      <vt:lpstr>תמונות מחיי סבא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הוסף כותרת שקופית - 4</vt:lpstr>
      <vt:lpstr>הוסף כותרת שקופית - 5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תמונות מחיי סבא</dc:title>
  <dc:creator>student</dc:creator>
  <cp:lastModifiedBy>student</cp:lastModifiedBy>
  <cp:revision>5</cp:revision>
  <dcterms:created xsi:type="dcterms:W3CDTF">2019-04-05T05:31:14Z</dcterms:created>
  <dcterms:modified xsi:type="dcterms:W3CDTF">2019-04-05T06:13:55Z</dcterms:modified>
</cp:coreProperties>
</file>