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336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885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4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57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77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598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419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81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236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BC99-F350-490F-92BB-D0CEBC114E99}" type="datetimeFigureOut">
              <a:rPr lang="he-IL" smtClean="0"/>
              <a:t>ט"ז/סיון/תשע"ט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912C-97E8-4903-8204-85604959F8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3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-96983" y="2967335"/>
            <a:ext cx="122889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סבתא רבתא פרנסיס עבדה במשך שנים כדיפלומטית בשגרירות צרפת בתל אביב וכאן סבתא וסבא רבא בפגישה עם יצחק רבין שהיה ראש ממשלת ישראל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771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11222" y="2967335"/>
            <a:ext cx="1176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בפגישה עם לאה רבין אשתו של יצחק רבין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532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759993" y="2967335"/>
            <a:ext cx="6672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בפגישה עם שמעון פרס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356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3597564" y="2967335"/>
            <a:ext cx="4996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עם חלק מהנכדים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501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3133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9409" y="3909444"/>
            <a:ext cx="784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סבא וסבתא שלי עם ילדיהם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70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059802" y="4823029"/>
            <a:ext cx="47788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המשפחה...</a:t>
            </a:r>
          </a:p>
          <a:p>
            <a:pPr algn="ctr"/>
            <a:r>
              <a:rPr lang="he-I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ומאז נולדו עוד...</a:t>
            </a:r>
            <a:endParaRPr lang="he-I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2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r="15617"/>
          <a:stretch/>
        </p:blipFill>
        <p:spPr>
          <a:xfrm>
            <a:off x="2138082" y="838448"/>
            <a:ext cx="7705165" cy="498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57705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</Words>
  <Application>Microsoft Office PowerPoint</Application>
  <PresentationFormat>מסך רחב</PresentationFormat>
  <Paragraphs>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student</dc:creator>
  <cp:lastModifiedBy>sefer1</cp:lastModifiedBy>
  <cp:revision>4</cp:revision>
  <dcterms:created xsi:type="dcterms:W3CDTF">2019-05-03T05:32:41Z</dcterms:created>
  <dcterms:modified xsi:type="dcterms:W3CDTF">2019-06-19T12:02:25Z</dcterms:modified>
</cp:coreProperties>
</file>