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313ACB5-1984-484A-A62B-46C3958A73DD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8DFBF4E-86A4-4A46-87A6-CA015166C7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11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BF4E-86A4-4A46-87A6-CA015166C7B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722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451F-C60E-4127-AF64-E0A6FD8159B1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07A9-E224-4C1E-AB6A-2523E974A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090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451F-C60E-4127-AF64-E0A6FD8159B1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07A9-E224-4C1E-AB6A-2523E974A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953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451F-C60E-4127-AF64-E0A6FD8159B1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07A9-E224-4C1E-AB6A-2523E974A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749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451F-C60E-4127-AF64-E0A6FD8159B1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07A9-E224-4C1E-AB6A-2523E974A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797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451F-C60E-4127-AF64-E0A6FD8159B1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07A9-E224-4C1E-AB6A-2523E974A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291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451F-C60E-4127-AF64-E0A6FD8159B1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07A9-E224-4C1E-AB6A-2523E974A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112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451F-C60E-4127-AF64-E0A6FD8159B1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07A9-E224-4C1E-AB6A-2523E974A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572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451F-C60E-4127-AF64-E0A6FD8159B1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07A9-E224-4C1E-AB6A-2523E974A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798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451F-C60E-4127-AF64-E0A6FD8159B1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07A9-E224-4C1E-AB6A-2523E974A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431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451F-C60E-4127-AF64-E0A6FD8159B1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07A9-E224-4C1E-AB6A-2523E974A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765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451F-C60E-4127-AF64-E0A6FD8159B1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07A9-E224-4C1E-AB6A-2523E974A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512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8451F-C60E-4127-AF64-E0A6FD8159B1}" type="datetimeFigureOut">
              <a:rPr lang="he-IL" smtClean="0"/>
              <a:t>כ"ח/ניסן/תשע"ט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B07A9-E224-4C1E-AB6A-2523E974A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223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916" y="368102"/>
            <a:ext cx="3218967" cy="45723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49800" y="5448300"/>
            <a:ext cx="3073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שלום כיתה א': סבא משה ביום הראשון בכיתה א' (1953)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0973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1322387"/>
            <a:ext cx="4572000" cy="3629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7300" y="5143500"/>
            <a:ext cx="4572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סבא משה בן עשר, ברומן לוהט עם ספינת המדבר בבאר-שבע.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159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2" y="660400"/>
            <a:ext cx="3381375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5311" y="5410200"/>
            <a:ext cx="33813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החיים מתחילים בגיל שבעים: </a:t>
            </a:r>
            <a:r>
              <a:rPr lang="he-IL" dirty="0" err="1" smtClean="0"/>
              <a:t>בסתן</a:t>
            </a:r>
            <a:r>
              <a:rPr lang="he-IL" dirty="0" smtClean="0"/>
              <a:t> האשליות, ספר </a:t>
            </a:r>
            <a:r>
              <a:rPr lang="he-IL" smtClean="0"/>
              <a:t>שירים ראשון של סבא משה.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5215379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</Words>
  <Application>Microsoft Office PowerPoint</Application>
  <PresentationFormat>מסך רחב</PresentationFormat>
  <Paragraphs>4</Paragraphs>
  <Slides>3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student</dc:creator>
  <cp:lastModifiedBy>student</cp:lastModifiedBy>
  <cp:revision>2</cp:revision>
  <dcterms:created xsi:type="dcterms:W3CDTF">2019-05-03T05:47:55Z</dcterms:created>
  <dcterms:modified xsi:type="dcterms:W3CDTF">2019-05-03T05:51:46Z</dcterms:modified>
</cp:coreProperties>
</file>