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56" r:id="rId2"/>
    <p:sldId id="257" r:id="rId3"/>
    <p:sldId id="258" r:id="rId4"/>
    <p:sldId id="259" r:id="rId5"/>
    <p:sldId id="260" r:id="rId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22" d="100"/>
          <a:sy n="122"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21BED73-90BD-4A3B-8501-812FD0BA8CEC}" type="slidenum">
              <a:rPr lang="he-IL" smtClean="0"/>
              <a:t>‹#›</a:t>
            </a:fld>
            <a:endParaRPr lang="he-I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0917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Date Placeholder 2"/>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1411664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2642756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21BED73-90BD-4A3B-8501-812FD0BA8CEC}" type="slidenum">
              <a:rPr lang="he-IL" smtClean="0"/>
              <a:t>‹#›</a:t>
            </a:fld>
            <a:endParaRPr lang="he-I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01921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4237524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smtClean="0"/>
              <a:t>ערוך סגנונות טקסט של תבנית בסיס</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21BED73-90BD-4A3B-8501-812FD0BA8CEC}" type="slidenum">
              <a:rPr lang="he-IL" smtClean="0"/>
              <a:t>‹#›</a:t>
            </a:fld>
            <a:endParaRPr lang="he-I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1815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smtClean="0"/>
              <a:t>ערוך סגנונות טקסט של תבנית בסיס</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2548978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3145979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169293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nchor="ct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793107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2758895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3686758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2024866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41309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4254796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4191518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e-IL" smtClean="0"/>
              <a:t>לחץ כדי לערוך סגנון כותרת של תבנית בסיס</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A4930241-5C4A-4C16-A614-DC15CAE0C4AE}" type="datetimeFigureOut">
              <a:rPr lang="he-IL" smtClean="0"/>
              <a:t>ח'/אייר/תשע"ט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21BED73-90BD-4A3B-8501-812FD0BA8CEC}" type="slidenum">
              <a:rPr lang="he-IL" smtClean="0"/>
              <a:t>‹#›</a:t>
            </a:fld>
            <a:endParaRPr lang="he-IL"/>
          </a:p>
        </p:txBody>
      </p:sp>
    </p:spTree>
    <p:extLst>
      <p:ext uri="{BB962C8B-B14F-4D97-AF65-F5344CB8AC3E}">
        <p14:creationId xmlns:p14="http://schemas.microsoft.com/office/powerpoint/2010/main" val="464935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4930241-5C4A-4C16-A614-DC15CAE0C4AE}" type="datetimeFigureOut">
              <a:rPr lang="he-IL" smtClean="0"/>
              <a:t>ח'/אייר/תשע"ט</a:t>
            </a:fld>
            <a:endParaRPr lang="he-I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e-I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21BED73-90BD-4A3B-8501-812FD0BA8CEC}" type="slidenum">
              <a:rPr lang="he-IL" smtClean="0"/>
              <a:t>‹#›</a:t>
            </a:fld>
            <a:endParaRPr lang="he-IL"/>
          </a:p>
        </p:txBody>
      </p:sp>
    </p:spTree>
    <p:extLst>
      <p:ext uri="{BB962C8B-B14F-4D97-AF65-F5344CB8AC3E}">
        <p14:creationId xmlns:p14="http://schemas.microsoft.com/office/powerpoint/2010/main" val="1097224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solidFill>
                  <a:schemeClr val="accent1"/>
                </a:solidFill>
              </a:rPr>
              <a:t>סיפור היכרות</a:t>
            </a:r>
            <a:endParaRPr lang="he-IL" dirty="0">
              <a:solidFill>
                <a:schemeClr val="accent1"/>
              </a:solidFill>
            </a:endParaRPr>
          </a:p>
        </p:txBody>
      </p:sp>
      <p:sp>
        <p:nvSpPr>
          <p:cNvPr id="3" name="כותרת משנה 2"/>
          <p:cNvSpPr>
            <a:spLocks noGrp="1"/>
          </p:cNvSpPr>
          <p:nvPr>
            <p:ph type="subTitle" idx="1"/>
          </p:nvPr>
        </p:nvSpPr>
        <p:spPr/>
        <p:txBody>
          <a:bodyPr>
            <a:normAutofit/>
          </a:bodyPr>
          <a:lstStyle/>
          <a:p>
            <a:r>
              <a:rPr lang="he-IL" dirty="0" smtClean="0"/>
              <a:t>שם התלמידים : איתי ורביד</a:t>
            </a:r>
          </a:p>
          <a:p>
            <a:r>
              <a:rPr lang="he-IL" dirty="0" smtClean="0"/>
              <a:t>כיתה : ד1</a:t>
            </a:r>
          </a:p>
          <a:p>
            <a:r>
              <a:rPr lang="he-IL" dirty="0" smtClean="0"/>
              <a:t>מחנכת : עדי</a:t>
            </a:r>
            <a:endParaRPr lang="he-IL" dirty="0"/>
          </a:p>
        </p:txBody>
      </p:sp>
      <p:pic>
        <p:nvPicPr>
          <p:cNvPr id="1026" name="Picture 2" descr="×ª××¦××ª ×ª××× × ×¢×××¨ â«×¡××× gifâ¬â"/>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11960" y="2810016"/>
            <a:ext cx="2738114" cy="2778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3073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45723" y="0"/>
            <a:ext cx="3290277" cy="1507067"/>
          </a:xfrm>
        </p:spPr>
        <p:txBody>
          <a:bodyPr/>
          <a:lstStyle/>
          <a:p>
            <a:r>
              <a:rPr lang="he-IL" b="1" dirty="0" smtClean="0">
                <a:gradFill flip="none" rotWithShape="1">
                  <a:gsLst>
                    <a:gs pos="0">
                      <a:schemeClr val="accent2">
                        <a:lumMod val="60000"/>
                        <a:lumOff val="40000"/>
                      </a:schemeClr>
                    </a:gs>
                    <a:gs pos="72000">
                      <a:srgbClr val="FFFF00"/>
                    </a:gs>
                    <a:gs pos="42000">
                      <a:srgbClr val="00B0F0"/>
                    </a:gs>
                    <a:gs pos="100000">
                      <a:schemeClr val="accent6"/>
                    </a:gs>
                  </a:gsLst>
                  <a:lin ang="16200000" scaled="1"/>
                  <a:tileRect/>
                </a:gradFill>
              </a:rPr>
              <a:t>"כך זה התחיל"</a:t>
            </a:r>
            <a:endParaRPr lang="he-IL" b="1" dirty="0">
              <a:gradFill flip="none" rotWithShape="1">
                <a:gsLst>
                  <a:gs pos="0">
                    <a:schemeClr val="accent2">
                      <a:lumMod val="60000"/>
                      <a:lumOff val="40000"/>
                    </a:schemeClr>
                  </a:gs>
                  <a:gs pos="72000">
                    <a:srgbClr val="FFFF00"/>
                  </a:gs>
                  <a:gs pos="42000">
                    <a:srgbClr val="00B0F0"/>
                  </a:gs>
                  <a:gs pos="100000">
                    <a:schemeClr val="accent6"/>
                  </a:gs>
                </a:gsLst>
                <a:lin ang="16200000" scaled="1"/>
                <a:tileRect/>
              </a:gradFill>
            </a:endParaRPr>
          </a:p>
        </p:txBody>
      </p:sp>
      <p:sp>
        <p:nvSpPr>
          <p:cNvPr id="3" name="מציין מיקום תוכן 2"/>
          <p:cNvSpPr>
            <a:spLocks noGrp="1"/>
          </p:cNvSpPr>
          <p:nvPr>
            <p:ph idx="1"/>
          </p:nvPr>
        </p:nvSpPr>
        <p:spPr>
          <a:xfrm>
            <a:off x="305405" y="1039446"/>
            <a:ext cx="11722471" cy="5736491"/>
          </a:xfrm>
        </p:spPr>
        <p:txBody>
          <a:bodyPr>
            <a:normAutofit fontScale="77500" lnSpcReduction="20000"/>
          </a:bodyPr>
          <a:lstStyle/>
          <a:p>
            <a:pPr lvl="1"/>
            <a:r>
              <a:rPr lang="he-IL" sz="2400" dirty="0" smtClean="0"/>
              <a:t>סבא רוני היקר,</a:t>
            </a:r>
          </a:p>
          <a:p>
            <a:pPr marL="457200" lvl="1" indent="0">
              <a:buNone/>
            </a:pPr>
            <a:r>
              <a:rPr lang="he-IL" sz="2400" dirty="0" smtClean="0"/>
              <a:t>איפה פגשת את סבתא? פגשתי את סבתא במושב "בית יוסף" בבית ספר. במושב בית יוסף בחוות הסוסים ותרנגולות של אבי עמנואל. </a:t>
            </a:r>
          </a:p>
          <a:p>
            <a:pPr lvl="1"/>
            <a:r>
              <a:rPr lang="he-IL" sz="2400" dirty="0" smtClean="0"/>
              <a:t>באיזה גיל התחתנתם? אני הייתי בגיל </a:t>
            </a:r>
            <a:r>
              <a:rPr lang="he-IL" sz="2400" dirty="0" smtClean="0"/>
              <a:t>22 וסבתא </a:t>
            </a:r>
            <a:r>
              <a:rPr lang="he-IL" sz="2400" dirty="0" smtClean="0"/>
              <a:t>בגיל20. התחתנו באולם בטבריה.</a:t>
            </a:r>
          </a:p>
          <a:p>
            <a:pPr lvl="1"/>
            <a:r>
              <a:rPr lang="he-IL" sz="2400" dirty="0" smtClean="0"/>
              <a:t>האם סבא שלפני החתונה השתנו לטובה? כן. אחרי החתונה סבא היה יותר מאושר כיוון שלפני, היה חסר משהו. רק בחתונה הפכתי לאדם שלם יותר. כעת הרווחתי גם משפחה גדולה וענפה יותר.</a:t>
            </a:r>
          </a:p>
          <a:p>
            <a:pPr marL="457200" lvl="1" indent="0">
              <a:buNone/>
            </a:pPr>
            <a:r>
              <a:rPr lang="he-IL" sz="2400" dirty="0" smtClean="0"/>
              <a:t>ההורים משני הצדדים, לא התנגדו לנישואים, הם נתנו לנו את ברכתם. אף נוצר קשר הדוק וטוב עם ההורים של סבא וסבתא. הם היו חברים טובים. למשל: </a:t>
            </a:r>
            <a:r>
              <a:rPr lang="he-IL" sz="2400" dirty="0" err="1" smtClean="0"/>
              <a:t>אמא</a:t>
            </a:r>
            <a:r>
              <a:rPr lang="he-IL" sz="2400" dirty="0"/>
              <a:t> </a:t>
            </a:r>
            <a:r>
              <a:rPr lang="he-IL" sz="2400" dirty="0" smtClean="0"/>
              <a:t>של סבא לימדה את </a:t>
            </a:r>
            <a:r>
              <a:rPr lang="he-IL" sz="2400" dirty="0" err="1" smtClean="0"/>
              <a:t>אמא</a:t>
            </a:r>
            <a:r>
              <a:rPr lang="he-IL" sz="2400" dirty="0" smtClean="0"/>
              <a:t> של סבתא לבשל מרק קובה ממש טעים </a:t>
            </a:r>
            <a:r>
              <a:rPr lang="he-IL" sz="2400" dirty="0" err="1" smtClean="0"/>
              <a:t>ואמא</a:t>
            </a:r>
            <a:r>
              <a:rPr lang="he-IL" sz="2400" dirty="0" smtClean="0"/>
              <a:t> של סבתא לימדה את </a:t>
            </a:r>
            <a:r>
              <a:rPr lang="he-IL" sz="2400" dirty="0" err="1" smtClean="0"/>
              <a:t>אמא</a:t>
            </a:r>
            <a:r>
              <a:rPr lang="he-IL" sz="2400" dirty="0" smtClean="0"/>
              <a:t> של סבא לבשל דגים ומרק עדשים. </a:t>
            </a:r>
          </a:p>
          <a:p>
            <a:pPr marL="457200" lvl="1" indent="0">
              <a:buNone/>
            </a:pPr>
            <a:r>
              <a:rPr lang="he-IL" sz="2400" dirty="0" smtClean="0"/>
              <a:t>סבא </a:t>
            </a:r>
            <a:r>
              <a:rPr lang="he-IL" sz="2400" dirty="0" smtClean="0"/>
              <a:t>שלמה </a:t>
            </a:r>
            <a:r>
              <a:rPr lang="he-IL" sz="2400" dirty="0" smtClean="0"/>
              <a:t>לימד את סבא רוני </a:t>
            </a:r>
            <a:r>
              <a:rPr lang="he-IL" sz="2400" dirty="0" smtClean="0"/>
              <a:t>לצוד </a:t>
            </a:r>
            <a:r>
              <a:rPr lang="he-IL" sz="2400" dirty="0" smtClean="0"/>
              <a:t>ולגדל </a:t>
            </a:r>
            <a:r>
              <a:rPr lang="he-IL" sz="2400" dirty="0" smtClean="0"/>
              <a:t>סוסים, כבשים, פרות </a:t>
            </a:r>
            <a:r>
              <a:rPr lang="he-IL" sz="2400" dirty="0" smtClean="0"/>
              <a:t>ותרנגולות ועוד הרבה חיות </a:t>
            </a:r>
            <a:r>
              <a:rPr lang="he-IL" sz="2400" dirty="0" smtClean="0"/>
              <a:t>טובות. ולכן סבי, אבי וגם </a:t>
            </a:r>
            <a:r>
              <a:rPr lang="he-IL" sz="2400" dirty="0" smtClean="0"/>
              <a:t>אני אוהבים </a:t>
            </a:r>
            <a:r>
              <a:rPr lang="he-IL" sz="2400" dirty="0" smtClean="0"/>
              <a:t>הרבה </a:t>
            </a:r>
            <a:r>
              <a:rPr lang="he-IL" sz="2400" dirty="0" smtClean="0"/>
              <a:t>מאוד </a:t>
            </a:r>
            <a:r>
              <a:rPr lang="he-IL" sz="2400" dirty="0" smtClean="0"/>
              <a:t>חיות. </a:t>
            </a:r>
            <a:endParaRPr lang="he-IL" sz="2400" dirty="0" smtClean="0"/>
          </a:p>
          <a:p>
            <a:pPr marL="457200" lvl="1" indent="0">
              <a:buNone/>
            </a:pPr>
            <a:r>
              <a:rPr lang="he-IL" sz="2400" dirty="0" smtClean="0"/>
              <a:t>עם אבא </a:t>
            </a:r>
            <a:r>
              <a:rPr lang="he-IL" sz="2400" dirty="0" smtClean="0"/>
              <a:t>של סבתא למדנו לצוד ולאהוב הרבה מאוד חיות ואבא של סבא לימד את </a:t>
            </a:r>
            <a:r>
              <a:rPr lang="he-IL" sz="2400" dirty="0" smtClean="0"/>
              <a:t>אשתו עליזה. אחר </a:t>
            </a:r>
            <a:r>
              <a:rPr lang="he-IL" sz="2400" dirty="0" smtClean="0"/>
              <a:t>כך לימד את </a:t>
            </a:r>
            <a:r>
              <a:rPr lang="he-IL" sz="2400" dirty="0" err="1" smtClean="0"/>
              <a:t>אמא</a:t>
            </a:r>
            <a:r>
              <a:rPr lang="he-IL" sz="2400" dirty="0" smtClean="0"/>
              <a:t> ואבא של סבתא לעשות קסמים למשל </a:t>
            </a:r>
            <a:r>
              <a:rPr lang="he-IL" sz="2400" dirty="0" smtClean="0"/>
              <a:t>עם </a:t>
            </a:r>
            <a:r>
              <a:rPr lang="he-IL" sz="2400" dirty="0" smtClean="0"/>
              <a:t>קלפים ולהעלים דברים </a:t>
            </a:r>
            <a:r>
              <a:rPr lang="he-IL" sz="2400" dirty="0" smtClean="0"/>
              <a:t>ולמצוא </a:t>
            </a:r>
            <a:r>
              <a:rPr lang="he-IL" sz="2400" dirty="0" smtClean="0"/>
              <a:t>אותם מאחורי אוזניים של </a:t>
            </a:r>
            <a:r>
              <a:rPr lang="he-IL" sz="2400" dirty="0" smtClean="0"/>
              <a:t>אנשים, השתמשנו בהרבה </a:t>
            </a:r>
            <a:r>
              <a:rPr lang="he-IL" sz="2400" dirty="0" smtClean="0"/>
              <a:t>מילות </a:t>
            </a:r>
            <a:r>
              <a:rPr lang="he-IL" sz="2400" dirty="0" smtClean="0"/>
              <a:t>קסם. מקצוע נוסף היה נהגי </a:t>
            </a:r>
            <a:r>
              <a:rPr lang="he-IL" sz="2400" dirty="0" smtClean="0"/>
              <a:t>משאיות מכל הסוגים וגם לגדל </a:t>
            </a:r>
            <a:r>
              <a:rPr lang="he-IL" sz="2400" dirty="0" smtClean="0"/>
              <a:t>ירקות רבים </a:t>
            </a:r>
            <a:r>
              <a:rPr lang="he-IL" sz="2400" dirty="0" smtClean="0"/>
              <a:t>למשל בננות </a:t>
            </a:r>
            <a:r>
              <a:rPr lang="he-IL" sz="2400" dirty="0" smtClean="0"/>
              <a:t>עגבניות, מלפפונים, פלפלים, תפוזים, מלונים, אבטיחים, מנגו, גזר, </a:t>
            </a:r>
            <a:r>
              <a:rPr lang="he-IL" sz="2400" dirty="0" smtClean="0"/>
              <a:t>אבוקדו </a:t>
            </a:r>
            <a:r>
              <a:rPr lang="he-IL" sz="2400" dirty="0" smtClean="0"/>
              <a:t>ועוד. </a:t>
            </a:r>
            <a:r>
              <a:rPr lang="he-IL" sz="2400" dirty="0" smtClean="0"/>
              <a:t>לאבא של סבא </a:t>
            </a:r>
            <a:r>
              <a:rPr lang="he-IL" sz="2400" dirty="0" smtClean="0"/>
              <a:t>היו בתי </a:t>
            </a:r>
            <a:r>
              <a:rPr lang="he-IL" sz="2400" dirty="0" smtClean="0"/>
              <a:t>גידול </a:t>
            </a:r>
            <a:r>
              <a:rPr lang="he-IL" sz="2400" dirty="0" smtClean="0"/>
              <a:t>רבים של </a:t>
            </a:r>
            <a:r>
              <a:rPr lang="he-IL" sz="2400" dirty="0" smtClean="0"/>
              <a:t>ירקות </a:t>
            </a:r>
            <a:r>
              <a:rPr lang="he-IL" sz="2400" dirty="0" smtClean="0"/>
              <a:t>וחממות. היה </a:t>
            </a:r>
            <a:r>
              <a:rPr lang="he-IL" sz="2400" dirty="0" smtClean="0"/>
              <a:t>לו </a:t>
            </a:r>
            <a:r>
              <a:rPr lang="he-IL" sz="2400" dirty="0" smtClean="0"/>
              <a:t>קושי. </a:t>
            </a:r>
            <a:r>
              <a:rPr lang="he-IL" sz="2400" dirty="0" smtClean="0"/>
              <a:t>אבא של סבתא עזר </a:t>
            </a:r>
            <a:r>
              <a:rPr lang="he-IL" sz="2400" dirty="0" smtClean="0"/>
              <a:t>לו. </a:t>
            </a:r>
            <a:r>
              <a:rPr lang="he-IL" sz="2400" dirty="0" smtClean="0"/>
              <a:t>הם היו חברים </a:t>
            </a:r>
            <a:r>
              <a:rPr lang="he-IL" sz="2400" dirty="0" smtClean="0"/>
              <a:t>טובים </a:t>
            </a:r>
            <a:r>
              <a:rPr lang="he-IL" sz="2400" dirty="0" smtClean="0"/>
              <a:t>מאוד </a:t>
            </a:r>
            <a:r>
              <a:rPr lang="he-IL" sz="2400" dirty="0" smtClean="0"/>
              <a:t>ועם הרבה כבוד זה כלפי זה. </a:t>
            </a:r>
          </a:p>
          <a:p>
            <a:pPr marL="457200" lvl="1" indent="0">
              <a:buNone/>
            </a:pPr>
            <a:r>
              <a:rPr lang="he-IL" sz="2400" dirty="0" smtClean="0"/>
              <a:t>רביד</a:t>
            </a:r>
            <a:endParaRPr lang="he-IL" sz="2400" dirty="0" smtClean="0"/>
          </a:p>
          <a:p>
            <a:pPr marL="457200" lvl="1" indent="0">
              <a:buNone/>
            </a:pPr>
            <a:r>
              <a:rPr lang="he-IL" sz="2400" dirty="0" smtClean="0"/>
              <a:t> </a:t>
            </a:r>
          </a:p>
        </p:txBody>
      </p:sp>
    </p:spTree>
    <p:extLst>
      <p:ext uri="{BB962C8B-B14F-4D97-AF65-F5344CB8AC3E}">
        <p14:creationId xmlns:p14="http://schemas.microsoft.com/office/powerpoint/2010/main" val="257400843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3353106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flipV="1">
            <a:off x="684212" y="5994399"/>
            <a:ext cx="8534400" cy="468924"/>
          </a:xfrm>
        </p:spPr>
        <p:txBody>
          <a:bodyPr>
            <a:normAutofit fontScale="90000"/>
          </a:bodyPr>
          <a:lstStyle/>
          <a:p>
            <a:endParaRPr lang="he-IL" dirty="0"/>
          </a:p>
        </p:txBody>
      </p:sp>
      <p:sp>
        <p:nvSpPr>
          <p:cNvPr id="3" name="מציין מיקום תוכן 2"/>
          <p:cNvSpPr>
            <a:spLocks noGrp="1"/>
          </p:cNvSpPr>
          <p:nvPr>
            <p:ph idx="1"/>
          </p:nvPr>
        </p:nvSpPr>
        <p:spPr>
          <a:xfrm>
            <a:off x="2458305" y="459154"/>
            <a:ext cx="8534400" cy="3615267"/>
          </a:xfrm>
        </p:spPr>
        <p:txBody>
          <a:bodyPr/>
          <a:lstStyle/>
          <a:p>
            <a:endParaRPr lang="he-IL" dirty="0"/>
          </a:p>
        </p:txBody>
      </p:sp>
    </p:spTree>
    <p:extLst>
      <p:ext uri="{BB962C8B-B14F-4D97-AF65-F5344CB8AC3E}">
        <p14:creationId xmlns:p14="http://schemas.microsoft.com/office/powerpoint/2010/main" val="3116374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554159588"/>
      </p:ext>
    </p:extLst>
  </p:cSld>
  <p:clrMapOvr>
    <a:masterClrMapping/>
  </p:clrMapOvr>
</p:sld>
</file>

<file path=ppt/theme/theme1.xml><?xml version="1.0" encoding="utf-8"?>
<a:theme xmlns:a="http://schemas.openxmlformats.org/drawingml/2006/main" name="פרוסה">
  <a:themeElements>
    <a:clrScheme name="פרוסה">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פרוסה">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פרוסה">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142</TotalTime>
  <Words>300</Words>
  <Application>Microsoft Office PowerPoint</Application>
  <PresentationFormat>מסך רחב</PresentationFormat>
  <Paragraphs>14</Paragraphs>
  <Slides>5</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5</vt:i4>
      </vt:variant>
    </vt:vector>
  </HeadingPairs>
  <TitlesOfParts>
    <vt:vector size="9" baseType="lpstr">
      <vt:lpstr>Century Gothic</vt:lpstr>
      <vt:lpstr>Gisha</vt:lpstr>
      <vt:lpstr>Wingdings 3</vt:lpstr>
      <vt:lpstr>פרוסה</vt:lpstr>
      <vt:lpstr>סיפור היכרות</vt:lpstr>
      <vt:lpstr>"כך זה התחיל"</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סיפור היכרות</dc:title>
  <dc:creator>user</dc:creator>
  <cp:lastModifiedBy>user</cp:lastModifiedBy>
  <cp:revision>19</cp:revision>
  <dcterms:created xsi:type="dcterms:W3CDTF">2019-01-21T12:52:53Z</dcterms:created>
  <dcterms:modified xsi:type="dcterms:W3CDTF">2019-05-13T11:32:08Z</dcterms:modified>
</cp:coreProperties>
</file>