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40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varScale="1">
        <p:scale>
          <a:sx n="117" d="100"/>
          <a:sy n="117" d="100"/>
        </p:scale>
        <p:origin x="138"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914C01E7-E85C-44BA-8707-ECF5FB2BCF9E}" type="datetimeFigureOut">
              <a:rPr lang="he-IL" smtClean="0"/>
              <a:t>ט"ו/אייר/תשע"ט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1C5C75E-A64B-4325-BADB-14F5CF6788F2}" type="slidenum">
              <a:rPr lang="he-IL" smtClean="0"/>
              <a:t>‹#›</a:t>
            </a:fld>
            <a:endParaRPr lang="he-IL"/>
          </a:p>
        </p:txBody>
      </p:sp>
    </p:spTree>
    <p:extLst>
      <p:ext uri="{BB962C8B-B14F-4D97-AF65-F5344CB8AC3E}">
        <p14:creationId xmlns:p14="http://schemas.microsoft.com/office/powerpoint/2010/main" val="1326362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14C01E7-E85C-44BA-8707-ECF5FB2BCF9E}" type="datetimeFigureOut">
              <a:rPr lang="he-IL" smtClean="0"/>
              <a:t>ט"ו/אייר/תשע"ט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1C5C75E-A64B-4325-BADB-14F5CF6788F2}" type="slidenum">
              <a:rPr lang="he-IL" smtClean="0"/>
              <a:t>‹#›</a:t>
            </a:fld>
            <a:endParaRPr lang="he-IL"/>
          </a:p>
        </p:txBody>
      </p:sp>
    </p:spTree>
    <p:extLst>
      <p:ext uri="{BB962C8B-B14F-4D97-AF65-F5344CB8AC3E}">
        <p14:creationId xmlns:p14="http://schemas.microsoft.com/office/powerpoint/2010/main" val="1171705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14C01E7-E85C-44BA-8707-ECF5FB2BCF9E}" type="datetimeFigureOut">
              <a:rPr lang="he-IL" smtClean="0"/>
              <a:t>ט"ו/אייר/תשע"ט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1C5C75E-A64B-4325-BADB-14F5CF6788F2}" type="slidenum">
              <a:rPr lang="he-IL" smtClean="0"/>
              <a:t>‹#›</a:t>
            </a:fld>
            <a:endParaRPr lang="he-IL"/>
          </a:p>
        </p:txBody>
      </p:sp>
    </p:spTree>
    <p:extLst>
      <p:ext uri="{BB962C8B-B14F-4D97-AF65-F5344CB8AC3E}">
        <p14:creationId xmlns:p14="http://schemas.microsoft.com/office/powerpoint/2010/main" val="807560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14C01E7-E85C-44BA-8707-ECF5FB2BCF9E}" type="datetimeFigureOut">
              <a:rPr lang="he-IL" smtClean="0"/>
              <a:t>ט"ו/אייר/תשע"ט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1C5C75E-A64B-4325-BADB-14F5CF6788F2}" type="slidenum">
              <a:rPr lang="he-IL" smtClean="0"/>
              <a:t>‹#›</a:t>
            </a:fld>
            <a:endParaRPr lang="he-IL"/>
          </a:p>
        </p:txBody>
      </p:sp>
    </p:spTree>
    <p:extLst>
      <p:ext uri="{BB962C8B-B14F-4D97-AF65-F5344CB8AC3E}">
        <p14:creationId xmlns:p14="http://schemas.microsoft.com/office/powerpoint/2010/main" val="3090466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914C01E7-E85C-44BA-8707-ECF5FB2BCF9E}" type="datetimeFigureOut">
              <a:rPr lang="he-IL" smtClean="0"/>
              <a:t>ט"ו/אייר/תשע"ט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1C5C75E-A64B-4325-BADB-14F5CF6788F2}" type="slidenum">
              <a:rPr lang="he-IL" smtClean="0"/>
              <a:t>‹#›</a:t>
            </a:fld>
            <a:endParaRPr lang="he-IL"/>
          </a:p>
        </p:txBody>
      </p:sp>
    </p:spTree>
    <p:extLst>
      <p:ext uri="{BB962C8B-B14F-4D97-AF65-F5344CB8AC3E}">
        <p14:creationId xmlns:p14="http://schemas.microsoft.com/office/powerpoint/2010/main" val="360749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914C01E7-E85C-44BA-8707-ECF5FB2BCF9E}" type="datetimeFigureOut">
              <a:rPr lang="he-IL" smtClean="0"/>
              <a:t>ט"ו/אייר/תשע"ט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31C5C75E-A64B-4325-BADB-14F5CF6788F2}" type="slidenum">
              <a:rPr lang="he-IL" smtClean="0"/>
              <a:t>‹#›</a:t>
            </a:fld>
            <a:endParaRPr lang="he-IL"/>
          </a:p>
        </p:txBody>
      </p:sp>
    </p:spTree>
    <p:extLst>
      <p:ext uri="{BB962C8B-B14F-4D97-AF65-F5344CB8AC3E}">
        <p14:creationId xmlns:p14="http://schemas.microsoft.com/office/powerpoint/2010/main" val="1067135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914C01E7-E85C-44BA-8707-ECF5FB2BCF9E}" type="datetimeFigureOut">
              <a:rPr lang="he-IL" smtClean="0"/>
              <a:t>ט"ו/אייר/תשע"ט</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31C5C75E-A64B-4325-BADB-14F5CF6788F2}" type="slidenum">
              <a:rPr lang="he-IL" smtClean="0"/>
              <a:t>‹#›</a:t>
            </a:fld>
            <a:endParaRPr lang="he-IL"/>
          </a:p>
        </p:txBody>
      </p:sp>
    </p:spTree>
    <p:extLst>
      <p:ext uri="{BB962C8B-B14F-4D97-AF65-F5344CB8AC3E}">
        <p14:creationId xmlns:p14="http://schemas.microsoft.com/office/powerpoint/2010/main" val="4091676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914C01E7-E85C-44BA-8707-ECF5FB2BCF9E}" type="datetimeFigureOut">
              <a:rPr lang="he-IL" smtClean="0"/>
              <a:t>ט"ו/אייר/תשע"ט</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31C5C75E-A64B-4325-BADB-14F5CF6788F2}" type="slidenum">
              <a:rPr lang="he-IL" smtClean="0"/>
              <a:t>‹#›</a:t>
            </a:fld>
            <a:endParaRPr lang="he-IL"/>
          </a:p>
        </p:txBody>
      </p:sp>
    </p:spTree>
    <p:extLst>
      <p:ext uri="{BB962C8B-B14F-4D97-AF65-F5344CB8AC3E}">
        <p14:creationId xmlns:p14="http://schemas.microsoft.com/office/powerpoint/2010/main" val="60487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914C01E7-E85C-44BA-8707-ECF5FB2BCF9E}" type="datetimeFigureOut">
              <a:rPr lang="he-IL" smtClean="0"/>
              <a:t>ט"ו/אייר/תשע"ט</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31C5C75E-A64B-4325-BADB-14F5CF6788F2}" type="slidenum">
              <a:rPr lang="he-IL" smtClean="0"/>
              <a:t>‹#›</a:t>
            </a:fld>
            <a:endParaRPr lang="he-IL"/>
          </a:p>
        </p:txBody>
      </p:sp>
    </p:spTree>
    <p:extLst>
      <p:ext uri="{BB962C8B-B14F-4D97-AF65-F5344CB8AC3E}">
        <p14:creationId xmlns:p14="http://schemas.microsoft.com/office/powerpoint/2010/main" val="2357009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914C01E7-E85C-44BA-8707-ECF5FB2BCF9E}" type="datetimeFigureOut">
              <a:rPr lang="he-IL" smtClean="0"/>
              <a:t>ט"ו/אייר/תשע"ט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31C5C75E-A64B-4325-BADB-14F5CF6788F2}" type="slidenum">
              <a:rPr lang="he-IL" smtClean="0"/>
              <a:t>‹#›</a:t>
            </a:fld>
            <a:endParaRPr lang="he-IL"/>
          </a:p>
        </p:txBody>
      </p:sp>
    </p:spTree>
    <p:extLst>
      <p:ext uri="{BB962C8B-B14F-4D97-AF65-F5344CB8AC3E}">
        <p14:creationId xmlns:p14="http://schemas.microsoft.com/office/powerpoint/2010/main" val="1030159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914C01E7-E85C-44BA-8707-ECF5FB2BCF9E}" type="datetimeFigureOut">
              <a:rPr lang="he-IL" smtClean="0"/>
              <a:t>ט"ו/אייר/תשע"ט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31C5C75E-A64B-4325-BADB-14F5CF6788F2}" type="slidenum">
              <a:rPr lang="he-IL" smtClean="0"/>
              <a:t>‹#›</a:t>
            </a:fld>
            <a:endParaRPr lang="he-IL"/>
          </a:p>
        </p:txBody>
      </p:sp>
    </p:spTree>
    <p:extLst>
      <p:ext uri="{BB962C8B-B14F-4D97-AF65-F5344CB8AC3E}">
        <p14:creationId xmlns:p14="http://schemas.microsoft.com/office/powerpoint/2010/main" val="3776733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14C01E7-E85C-44BA-8707-ECF5FB2BCF9E}" type="datetimeFigureOut">
              <a:rPr lang="he-IL" smtClean="0"/>
              <a:t>ט"ו/אייר/תשע"ט</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1C5C75E-A64B-4325-BADB-14F5CF6788F2}" type="slidenum">
              <a:rPr lang="he-IL" smtClean="0"/>
              <a:t>‹#›</a:t>
            </a:fld>
            <a:endParaRPr lang="he-IL"/>
          </a:p>
        </p:txBody>
      </p:sp>
    </p:spTree>
    <p:extLst>
      <p:ext uri="{BB962C8B-B14F-4D97-AF65-F5344CB8AC3E}">
        <p14:creationId xmlns:p14="http://schemas.microsoft.com/office/powerpoint/2010/main" val="17895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ibevHzOQYHc"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2111432" y="1463040"/>
            <a:ext cx="8556567" cy="1105593"/>
          </a:xfrm>
          <a:gradFill flip="none" rotWithShape="1">
            <a:gsLst>
              <a:gs pos="33000">
                <a:srgbClr val="FFFF00"/>
              </a:gs>
              <a:gs pos="48000">
                <a:srgbClr val="00B0F0"/>
              </a:gs>
              <a:gs pos="73000">
                <a:srgbClr val="92D050"/>
              </a:gs>
              <a:gs pos="100000">
                <a:srgbClr val="FF0000"/>
              </a:gs>
            </a:gsLst>
            <a:lin ang="8100000" scaled="1"/>
            <a:tileRect/>
          </a:gradFill>
        </p:spPr>
        <p:txBody>
          <a:bodyPr>
            <a:normAutofit/>
          </a:bodyPr>
          <a:lstStyle/>
          <a:p>
            <a:r>
              <a:rPr lang="he-IL" sz="4800" dirty="0" smtClean="0"/>
              <a:t>סיפור ההיכרות </a:t>
            </a:r>
            <a:endParaRPr lang="he-IL" sz="4800" dirty="0"/>
          </a:p>
        </p:txBody>
      </p:sp>
      <p:sp>
        <p:nvSpPr>
          <p:cNvPr id="3" name="כותרת משנה 2"/>
          <p:cNvSpPr>
            <a:spLocks noGrp="1"/>
          </p:cNvSpPr>
          <p:nvPr>
            <p:ph type="subTitle" idx="1"/>
          </p:nvPr>
        </p:nvSpPr>
        <p:spPr/>
        <p:txBody>
          <a:bodyPr/>
          <a:lstStyle/>
          <a:p>
            <a:pPr algn="r"/>
            <a:r>
              <a:rPr lang="he-IL" dirty="0" smtClean="0">
                <a:hlinkClick r:id="rId2"/>
              </a:rPr>
              <a:t>תכנית הקשר- </a:t>
            </a:r>
            <a:r>
              <a:rPr lang="he-IL" dirty="0" smtClean="0">
                <a:hlinkClick r:id="rId2"/>
              </a:rPr>
              <a:t>הרב-דורי</a:t>
            </a:r>
            <a:endParaRPr lang="he-IL" dirty="0" smtClean="0"/>
          </a:p>
          <a:p>
            <a:pPr algn="r"/>
            <a:r>
              <a:rPr lang="he-IL" dirty="0" smtClean="0"/>
              <a:t>שם: איתי דן.</a:t>
            </a:r>
          </a:p>
          <a:p>
            <a:pPr algn="r"/>
            <a:r>
              <a:rPr lang="he-IL" smtClean="0"/>
              <a:t>כיתה: ד'2.</a:t>
            </a:r>
            <a:endParaRPr lang="he-IL" dirty="0"/>
          </a:p>
        </p:txBody>
      </p:sp>
    </p:spTree>
    <p:extLst>
      <p:ext uri="{BB962C8B-B14F-4D97-AF65-F5344CB8AC3E}">
        <p14:creationId xmlns:p14="http://schemas.microsoft.com/office/powerpoint/2010/main" val="2880355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4800" dirty="0" smtClean="0">
                <a:solidFill>
                  <a:srgbClr val="00B0F0"/>
                </a:solidFill>
              </a:rPr>
              <a:t>כך זה התחיל...</a:t>
            </a:r>
            <a:endParaRPr lang="he-IL" sz="4800" dirty="0">
              <a:solidFill>
                <a:srgbClr val="00B0F0"/>
              </a:solidFill>
            </a:endParaRPr>
          </a:p>
        </p:txBody>
      </p:sp>
      <p:sp>
        <p:nvSpPr>
          <p:cNvPr id="3" name="מציין מיקום תוכן 2"/>
          <p:cNvSpPr>
            <a:spLocks noGrp="1"/>
          </p:cNvSpPr>
          <p:nvPr>
            <p:ph idx="1"/>
          </p:nvPr>
        </p:nvSpPr>
        <p:spPr>
          <a:xfrm>
            <a:off x="838200" y="1379912"/>
            <a:ext cx="10515600" cy="4788739"/>
          </a:xfrm>
        </p:spPr>
        <p:txBody>
          <a:bodyPr>
            <a:normAutofit fontScale="85000" lnSpcReduction="20000"/>
          </a:bodyPr>
          <a:lstStyle/>
          <a:p>
            <a:r>
              <a:rPr lang="he-IL" dirty="0" smtClean="0"/>
              <a:t>סבתא רינה יקרה, היכן הכרת את סבא יעקב?</a:t>
            </a:r>
          </a:p>
          <a:p>
            <a:r>
              <a:rPr lang="he-IL" dirty="0" smtClean="0"/>
              <a:t>הכרתי את סבא יעקב כאשר ראיתי אותו בטבריה, הוא בדיוק עלה על מונית. הוא היה בן 37. חלקנו את המונית יחד. </a:t>
            </a:r>
          </a:p>
          <a:p>
            <a:pPr marL="0" indent="0">
              <a:buNone/>
            </a:pPr>
            <a:r>
              <a:rPr lang="he-IL" dirty="0" smtClean="0"/>
              <a:t>הוא היה גבר נאה, מקסים, כובש, כריזמטי וגבוה. נפגשו מבטינו והתאהבנו זה בזה. זה הקשר הראשון שיצרתי לאחר שהתגרשתי. נכנסתי לקשר הזה עם </a:t>
            </a:r>
            <a:r>
              <a:rPr lang="he-IL" dirty="0"/>
              <a:t>4 ילדים </a:t>
            </a:r>
            <a:r>
              <a:rPr lang="he-IL" dirty="0" smtClean="0"/>
              <a:t>מדהימים: הבכור אבירם, </a:t>
            </a:r>
            <a:r>
              <a:rPr lang="he-IL" dirty="0"/>
              <a:t>שרון, מורן ושירן בת הזקונים. כעת אני סבתא לחמישה נכדים מקסימים </a:t>
            </a:r>
            <a:r>
              <a:rPr lang="he-IL" dirty="0" smtClean="0"/>
              <a:t>ומתוקים. סבא יעקב קיבל את ילדיי כאילו היו הילדים שלו. לא נולדו לנו ילדים משותפים, אך ההרגשה הייתה זהה. גם הילדים הרגישו שסבא יעקב הוא אביהם השני. לצד זאת הם שמרו על קשר טוב וחם עם האבא הביולוגי, שמוליק.</a:t>
            </a:r>
            <a:endParaRPr lang="en-US" dirty="0"/>
          </a:p>
          <a:p>
            <a:endParaRPr lang="he-IL" dirty="0" smtClean="0"/>
          </a:p>
          <a:p>
            <a:r>
              <a:rPr lang="he-IL" dirty="0" smtClean="0"/>
              <a:t> התחתנו אחרי כשנה של היכרות.</a:t>
            </a:r>
            <a:r>
              <a:rPr lang="he-IL" dirty="0"/>
              <a:t> המשפחות </a:t>
            </a:r>
            <a:r>
              <a:rPr lang="he-IL" dirty="0" smtClean="0"/>
              <a:t>והילדים קיבלו </a:t>
            </a:r>
            <a:r>
              <a:rPr lang="he-IL" dirty="0"/>
              <a:t>את הקשר בשמחה ובברכה ולא היה </a:t>
            </a:r>
            <a:r>
              <a:rPr lang="he-IL" dirty="0" smtClean="0"/>
              <a:t>קושי. בתחילה חששתי כיצד זה יתקבל, אך לשמחתי זה עבר בצורה חלקה ונעימה.</a:t>
            </a:r>
          </a:p>
          <a:p>
            <a:r>
              <a:rPr lang="he-IL" dirty="0" smtClean="0"/>
              <a:t>סבא חיזר אחרי סבתא. הוא לקח את מספר הטלפון שלה וכך שמרו על קשר. סבא יעקב פינק אותי בתכשיטים יקרי ערך, פרחים, יצאנו תמיד יחד לחופשות בארץ </a:t>
            </a:r>
            <a:r>
              <a:rPr lang="he-IL" smtClean="0"/>
              <a:t>ובחו"ל וכדומה.</a:t>
            </a:r>
            <a:endParaRPr lang="he-IL" dirty="0" smtClean="0"/>
          </a:p>
          <a:p>
            <a:endParaRPr lang="he-IL" dirty="0"/>
          </a:p>
        </p:txBody>
      </p:sp>
    </p:spTree>
    <p:extLst>
      <p:ext uri="{BB962C8B-B14F-4D97-AF65-F5344CB8AC3E}">
        <p14:creationId xmlns:p14="http://schemas.microsoft.com/office/powerpoint/2010/main" val="2202918849"/>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214</Words>
  <Application>Microsoft Office PowerPoint</Application>
  <PresentationFormat>מסך רחב</PresentationFormat>
  <Paragraphs>11</Paragraphs>
  <Slides>2</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2</vt:i4>
      </vt:variant>
    </vt:vector>
  </HeadingPairs>
  <TitlesOfParts>
    <vt:vector size="7" baseType="lpstr">
      <vt:lpstr>Arial</vt:lpstr>
      <vt:lpstr>Calibri</vt:lpstr>
      <vt:lpstr>Calibri Light</vt:lpstr>
      <vt:lpstr>Times New Roman</vt:lpstr>
      <vt:lpstr>ערכת נושא Office</vt:lpstr>
      <vt:lpstr>סיפור ההיכרות </vt:lpstr>
      <vt:lpstr>כך זה התחיל...</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סיפור ההיכרות</dc:title>
  <dc:creator>user</dc:creator>
  <cp:lastModifiedBy>user</cp:lastModifiedBy>
  <cp:revision>9</cp:revision>
  <dcterms:created xsi:type="dcterms:W3CDTF">2019-03-11T12:20:48Z</dcterms:created>
  <dcterms:modified xsi:type="dcterms:W3CDTF">2019-05-20T10:51:23Z</dcterms:modified>
</cp:coreProperties>
</file>