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0" d="100"/>
          <a:sy n="6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B669C3-C7B6-4983-9CE6-B10F12A15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05C93ED-B710-4613-9CD7-67598A6E0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FCCC04-680D-4D87-A7A0-7A8B6806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E4B124D-CEC4-4730-9F46-8F772B8A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FB90E3-4081-41E6-8079-CFE4A045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24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17C0F4-45C0-4489-824A-45AA1918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0C3D760-E44B-4DEE-8B4F-4502E804A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9610CC-8681-4733-AB87-83E81980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C5E62EE-7118-4E6E-8809-8099C747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4C30410-57E1-4A12-9048-B1FAB88B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301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F4D49D6-2217-4E77-B65B-4515F6C3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FFDD0FC-018B-4B8B-9140-32706DD8E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6705E87-7583-4F31-9C89-5C35D519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DCF1B84-D3E3-4703-99E8-A7A213C8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221821-6F17-45A4-9160-A7D06BCB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176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62D9AB-E616-4432-B51C-D77225D4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E3F51D9-0487-4275-88FD-41982929B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9AC8957-1573-473D-98F6-4530CD86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DA2675E-882B-45C5-98C1-0DA6822D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0352282-69AA-466C-8249-A331E926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502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3AD83C-28C9-40B9-B09C-48EC6D79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7B25A8A-BEEE-4A62-8E6E-8E2EE74F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9997868-6722-4728-A1E3-2C794C4D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3D9B36A-DC96-4027-824A-F3E88F7C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391C34B-EF17-47B1-8C2E-6D3B5310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06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AB8679-F01E-4777-BA7A-1E5F9417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C92D08-FCB4-4F58-8D42-8A27D22B0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5D35F46-8202-4341-8618-93616E43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EEF39BF-6382-4280-A96F-0DBF6EAD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9F07269-7714-40AA-BD12-BC85DD1B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05AE497-BD59-4905-8BAE-86988286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570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A3C0C8-E0D9-4733-9453-589E1412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318E020-79A3-40F7-BE61-7CCBB3074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C7B0093-1BB9-46E2-B4BF-B39BB62E4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05D1BA5-CC12-4EFC-BC38-06D8372CE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07B6CC9-8BAE-49B9-AD85-AA38FCF87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EA0A0C7-21B6-444C-9BAD-754FAB3E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7AB5773E-D534-4CF2-A789-9DE58903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7886A8B-707A-46C6-AA3E-E26B882C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975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4BF0B2-786A-4B4F-A5B8-5368EB8C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8C10050-0A74-41D1-925A-89C25AB1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9E1F7BD-DEF5-4580-8881-01AD8489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48DF01B-D1FD-49BD-8853-5FE8E41B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801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386F20A-526F-471B-A77C-8F2EAD2E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CC88005-55D2-450F-89F7-E706C21B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863C206-8A2B-46E5-96D6-CF6DA0BE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34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4F9B30-3EC0-4725-97A0-DB0EDB5A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FCEC6A0-8BA1-49D6-BFAD-EAA236A8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81207B0-52C1-4031-A41C-4ED889CA8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EE966B1-2A74-42BB-AEB5-9E41CB03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3C81AD5-DA29-4C11-8B96-9517EA77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06BB7AD-6D1E-4994-8911-2417B23D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94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F32F2E-5962-4C51-A7A8-B5078786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79A2F4E-664E-47FC-9259-FA289B4D0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2301E49-BE44-450E-9C38-09B17707E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DF4891C-C297-4389-8B5C-0A2CC705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609DB07-F19B-4272-B075-25E0A0BB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4C730C6-0BC2-47E7-A136-A22B1EE8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02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DFA0BB3-23FC-46A0-A7FA-25589744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DEC020-9F87-447F-9AD4-16F23C4C5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041AA1-CEFA-476B-BF6B-719BB275B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0B9E-8A07-44F8-BAFD-0172C14F6AD6}" type="datetimeFigureOut">
              <a:rPr lang="he-IL" smtClean="0"/>
              <a:t>כ"ו/אייר/תשע"ט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4DCAB1-82B2-41EB-80A5-D09AFDA4E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9C9B982-5D59-4D2C-A4EB-A91B3089B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6F86-EEE0-4B1C-A592-D9836D5567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13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AC973F-210F-4552-9142-99E8093DA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307" y="1674018"/>
            <a:ext cx="9144000" cy="3509963"/>
          </a:xfrm>
        </p:spPr>
        <p:txBody>
          <a:bodyPr>
            <a:normAutofit fontScale="90000"/>
          </a:bodyPr>
          <a:lstStyle/>
          <a:p>
            <a:r>
              <a:rPr lang="he-IL" dirty="0"/>
              <a:t>נויה עמית </a:t>
            </a:r>
            <a:br>
              <a:rPr lang="he-IL" dirty="0"/>
            </a:br>
            <a:r>
              <a:rPr lang="he-IL" dirty="0"/>
              <a:t>וסבתא אבריאלה עמית</a:t>
            </a:r>
            <a:br>
              <a:rPr lang="he-IL" dirty="0"/>
            </a:br>
            <a:r>
              <a:rPr lang="he-IL" dirty="0"/>
              <a:t>הקשר הרב דורי</a:t>
            </a:r>
            <a:br>
              <a:rPr lang="he-IL" dirty="0"/>
            </a:br>
            <a:r>
              <a:rPr lang="he-IL" dirty="0"/>
              <a:t>בית ספר המשתלה</a:t>
            </a:r>
            <a:br>
              <a:rPr lang="he-IL" dirty="0"/>
            </a:br>
            <a:r>
              <a:rPr lang="he-IL" dirty="0"/>
              <a:t>תל אביב</a:t>
            </a:r>
          </a:p>
        </p:txBody>
      </p:sp>
    </p:spTree>
    <p:extLst>
      <p:ext uri="{BB962C8B-B14F-4D97-AF65-F5344CB8AC3E}">
        <p14:creationId xmlns:p14="http://schemas.microsoft.com/office/powerpoint/2010/main" val="154320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39">
            <a:extLst>
              <a:ext uri="{FF2B5EF4-FFF2-40B4-BE49-F238E27FC236}">
                <a16:creationId xmlns:a16="http://schemas.microsoft.com/office/drawing/2014/main" id="{FAFC2CAA-FB84-443C-AA74-7ECF73054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0B3BF7B-3687-438A-ABF5-B27F5BB6E8B4}"/>
              </a:ext>
            </a:extLst>
          </p:cNvPr>
          <p:cNvSpPr txBox="1"/>
          <p:nvPr/>
        </p:nvSpPr>
        <p:spPr>
          <a:xfrm>
            <a:off x="7283302" y="2509284"/>
            <a:ext cx="32854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אברי בת 16 ליד חצר הבית בחולון</a:t>
            </a:r>
          </a:p>
        </p:txBody>
      </p:sp>
    </p:spTree>
    <p:extLst>
      <p:ext uri="{BB962C8B-B14F-4D97-AF65-F5344CB8AC3E}">
        <p14:creationId xmlns:p14="http://schemas.microsoft.com/office/powerpoint/2010/main" val="83746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69">
            <a:extLst>
              <a:ext uri="{FF2B5EF4-FFF2-40B4-BE49-F238E27FC236}">
                <a16:creationId xmlns:a16="http://schemas.microsoft.com/office/drawing/2014/main" id="{6C6DDB30-E198-4B4D-8CF7-606046B3B8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625" cy="68580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136B7EE-60A6-4B42-9A41-878F725D91CC}"/>
              </a:ext>
            </a:extLst>
          </p:cNvPr>
          <p:cNvSpPr txBox="1"/>
          <p:nvPr/>
        </p:nvSpPr>
        <p:spPr>
          <a:xfrm>
            <a:off x="10866474" y="1690577"/>
            <a:ext cx="1286539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אברי בטירונות.</a:t>
            </a:r>
          </a:p>
          <a:p>
            <a:endParaRPr lang="he-IL" dirty="0"/>
          </a:p>
          <a:p>
            <a:r>
              <a:rPr lang="he-IL" dirty="0"/>
              <a:t>חמישית מצד שמאל  בשורה התחתונה</a:t>
            </a:r>
          </a:p>
        </p:txBody>
      </p:sp>
    </p:spTree>
    <p:extLst>
      <p:ext uri="{BB962C8B-B14F-4D97-AF65-F5344CB8AC3E}">
        <p14:creationId xmlns:p14="http://schemas.microsoft.com/office/powerpoint/2010/main" val="68917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89">
            <a:extLst>
              <a:ext uri="{FF2B5EF4-FFF2-40B4-BE49-F238E27FC236}">
                <a16:creationId xmlns:a16="http://schemas.microsoft.com/office/drawing/2014/main" id="{2CD4B3C6-BB4D-4EB9-9E38-4CD8444069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6"/>
            <a:ext cx="9144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CEA321E-05A3-494F-A68A-FD860D58EC57}"/>
              </a:ext>
            </a:extLst>
          </p:cNvPr>
          <p:cNvSpPr txBox="1"/>
          <p:nvPr/>
        </p:nvSpPr>
        <p:spPr>
          <a:xfrm>
            <a:off x="9835116" y="1988288"/>
            <a:ext cx="199892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אברי בצבא מפעילת טלפרינטר רדיו במפקדת חטיבת גולני בבסיס בן עמי בצפון</a:t>
            </a:r>
          </a:p>
        </p:txBody>
      </p:sp>
    </p:spTree>
    <p:extLst>
      <p:ext uri="{BB962C8B-B14F-4D97-AF65-F5344CB8AC3E}">
        <p14:creationId xmlns:p14="http://schemas.microsoft.com/office/powerpoint/2010/main" val="85390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94">
            <a:extLst>
              <a:ext uri="{FF2B5EF4-FFF2-40B4-BE49-F238E27FC236}">
                <a16:creationId xmlns:a16="http://schemas.microsoft.com/office/drawing/2014/main" id="{A84C7EAB-6ACA-4C58-9466-A7244FB28C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90"/>
            <a:ext cx="4930775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0D93CA0-434B-4C70-AA81-E34AA5EA0933}"/>
              </a:ext>
            </a:extLst>
          </p:cNvPr>
          <p:cNvSpPr txBox="1"/>
          <p:nvPr/>
        </p:nvSpPr>
        <p:spPr>
          <a:xfrm>
            <a:off x="7697972" y="2286000"/>
            <a:ext cx="26581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וזה סבא גבי בצבא.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843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97">
            <a:extLst>
              <a:ext uri="{FF2B5EF4-FFF2-40B4-BE49-F238E27FC236}">
                <a16:creationId xmlns:a16="http://schemas.microsoft.com/office/drawing/2014/main" id="{35C1DD57-265E-478B-AAB7-1D40C24F9B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66F549A-1F2D-407C-A6BF-F7D3B402FA4A}"/>
              </a:ext>
            </a:extLst>
          </p:cNvPr>
          <p:cNvSpPr txBox="1"/>
          <p:nvPr/>
        </p:nvSpPr>
        <p:spPr>
          <a:xfrm>
            <a:off x="9803219" y="1435395"/>
            <a:ext cx="180753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סבא גבי , חניך מצטיין בקורס קצינים, מקבל את דרגות הקצונה מידי הרמטכ"ל דוד אלעזר</a:t>
            </a:r>
          </a:p>
          <a:p>
            <a:endParaRPr lang="he-IL" dirty="0"/>
          </a:p>
          <a:p>
            <a:r>
              <a:rPr lang="he-IL" dirty="0"/>
              <a:t>התמונה צולמה ממסך הטלוויזיה על ידי סבא יהושע</a:t>
            </a:r>
          </a:p>
        </p:txBody>
      </p:sp>
    </p:spTree>
    <p:extLst>
      <p:ext uri="{BB962C8B-B14F-4D97-AF65-F5344CB8AC3E}">
        <p14:creationId xmlns:p14="http://schemas.microsoft.com/office/powerpoint/2010/main" val="46521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27.59_26">
            <a:extLst>
              <a:ext uri="{FF2B5EF4-FFF2-40B4-BE49-F238E27FC236}">
                <a16:creationId xmlns:a16="http://schemas.microsoft.com/office/drawing/2014/main" id="{3B2DE8C8-D95A-4F68-8BE3-AB65B1470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465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AA8B2D4-4A8F-48DE-B939-16795CD971A8}"/>
              </a:ext>
            </a:extLst>
          </p:cNvPr>
          <p:cNvSpPr txBox="1"/>
          <p:nvPr/>
        </p:nvSpPr>
        <p:spPr>
          <a:xfrm>
            <a:off x="9494874" y="1435395"/>
            <a:ext cx="212651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שושנה, אימא של סבתא אברי עם סבתא מרים, אימא של סבא יהושע ביום כביסה...</a:t>
            </a:r>
          </a:p>
          <a:p>
            <a:r>
              <a:rPr lang="he-IL" dirty="0"/>
              <a:t>חולון</a:t>
            </a:r>
          </a:p>
        </p:txBody>
      </p:sp>
    </p:spTree>
    <p:extLst>
      <p:ext uri="{BB962C8B-B14F-4D97-AF65-F5344CB8AC3E}">
        <p14:creationId xmlns:p14="http://schemas.microsoft.com/office/powerpoint/2010/main" val="34227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10">
            <a:extLst>
              <a:ext uri="{FF2B5EF4-FFF2-40B4-BE49-F238E27FC236}">
                <a16:creationId xmlns:a16="http://schemas.microsoft.com/office/drawing/2014/main" id="{53F2C66C-742C-46C1-A25B-D25DC1AD16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503F599-4034-4AFE-AEF3-719519EF4E53}"/>
              </a:ext>
            </a:extLst>
          </p:cNvPr>
          <p:cNvSpPr txBox="1"/>
          <p:nvPr/>
        </p:nvSpPr>
        <p:spPr>
          <a:xfrm>
            <a:off x="7453423" y="2477386"/>
            <a:ext cx="34768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אברי בפורים</a:t>
            </a:r>
          </a:p>
        </p:txBody>
      </p:sp>
    </p:spTree>
    <p:extLst>
      <p:ext uri="{BB962C8B-B14F-4D97-AF65-F5344CB8AC3E}">
        <p14:creationId xmlns:p14="http://schemas.microsoft.com/office/powerpoint/2010/main" val="403242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11">
            <a:extLst>
              <a:ext uri="{FF2B5EF4-FFF2-40B4-BE49-F238E27FC236}">
                <a16:creationId xmlns:a16="http://schemas.microsoft.com/office/drawing/2014/main" id="{CE8CA6B7-A0FC-451E-A4EA-06A04086F6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235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C8CF70-EB76-4AA6-9922-00BA680AF42A}"/>
              </a:ext>
            </a:extLst>
          </p:cNvPr>
          <p:cNvSpPr txBox="1"/>
          <p:nvPr/>
        </p:nvSpPr>
        <p:spPr>
          <a:xfrm>
            <a:off x="7283302" y="2488019"/>
            <a:ext cx="26581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אברי מדליקה נרות חנוכה בגן בשכונת שפירא בתל אביב</a:t>
            </a:r>
          </a:p>
        </p:txBody>
      </p:sp>
    </p:spTree>
    <p:extLst>
      <p:ext uri="{BB962C8B-B14F-4D97-AF65-F5344CB8AC3E}">
        <p14:creationId xmlns:p14="http://schemas.microsoft.com/office/powerpoint/2010/main" val="287060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13">
            <a:extLst>
              <a:ext uri="{FF2B5EF4-FFF2-40B4-BE49-F238E27FC236}">
                <a16:creationId xmlns:a16="http://schemas.microsoft.com/office/drawing/2014/main" id="{5AA23BF6-D209-4465-A772-1F9F642F7D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959"/>
            <a:ext cx="9413875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0CFE19F-F727-4C92-9D8A-5E3B75F92E47}"/>
              </a:ext>
            </a:extLst>
          </p:cNvPr>
          <p:cNvSpPr txBox="1"/>
          <p:nvPr/>
        </p:nvSpPr>
        <p:spPr>
          <a:xfrm>
            <a:off x="9835116" y="2573079"/>
            <a:ext cx="18925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אברי, בשורה התחתונה, ראשונה משמאל, בחנוכה בגן הילדים בשכונת שפירא בתל אביב</a:t>
            </a:r>
          </a:p>
        </p:txBody>
      </p:sp>
    </p:spTree>
    <p:extLst>
      <p:ext uri="{BB962C8B-B14F-4D97-AF65-F5344CB8AC3E}">
        <p14:creationId xmlns:p14="http://schemas.microsoft.com/office/powerpoint/2010/main" val="358027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16">
            <a:extLst>
              <a:ext uri="{FF2B5EF4-FFF2-40B4-BE49-F238E27FC236}">
                <a16:creationId xmlns:a16="http://schemas.microsoft.com/office/drawing/2014/main" id="{79289AE9-C1E2-458D-A1F6-49F3ABC767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75937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FE4E0D0-2474-467D-A062-DAE3AB104A09}"/>
              </a:ext>
            </a:extLst>
          </p:cNvPr>
          <p:cNvSpPr txBox="1"/>
          <p:nvPr/>
        </p:nvSpPr>
        <p:spPr>
          <a:xfrm>
            <a:off x="10877107" y="276446"/>
            <a:ext cx="98882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אברי בכיתה ה' בבית ספר כצנלסון בחולון עם המורה רות </a:t>
            </a:r>
            <a:r>
              <a:rPr lang="he-IL" dirty="0" err="1"/>
              <a:t>חייקין</a:t>
            </a:r>
            <a:endParaRPr lang="he-IL" dirty="0"/>
          </a:p>
          <a:p>
            <a:endParaRPr lang="he-IL" dirty="0"/>
          </a:p>
          <a:p>
            <a:r>
              <a:rPr lang="he-IL" dirty="0"/>
              <a:t>סבתא אברי נמצאת שלישית משמאל בשורה השנייה מלמעלה</a:t>
            </a:r>
          </a:p>
        </p:txBody>
      </p:sp>
    </p:spTree>
    <p:extLst>
      <p:ext uri="{BB962C8B-B14F-4D97-AF65-F5344CB8AC3E}">
        <p14:creationId xmlns:p14="http://schemas.microsoft.com/office/powerpoint/2010/main" val="394459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22">
            <a:extLst>
              <a:ext uri="{FF2B5EF4-FFF2-40B4-BE49-F238E27FC236}">
                <a16:creationId xmlns:a16="http://schemas.microsoft.com/office/drawing/2014/main" id="{E4804267-0351-46BB-B006-C36DF397B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93"/>
            <a:ext cx="9720263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8E781DD-2CF4-40FA-ABA4-61C4B3AA7B19}"/>
              </a:ext>
            </a:extLst>
          </p:cNvPr>
          <p:cNvSpPr txBox="1"/>
          <p:nvPr/>
        </p:nvSpPr>
        <p:spPr>
          <a:xfrm>
            <a:off x="10058400" y="1605516"/>
            <a:ext cx="156298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אברי בכיתה ו' בבית הספר כצנלסון בחולון עם המורה זהבה </a:t>
            </a:r>
            <a:r>
              <a:rPr lang="he-IL" dirty="0" err="1"/>
              <a:t>סמילנסקי</a:t>
            </a:r>
            <a:endParaRPr lang="he-IL" dirty="0"/>
          </a:p>
          <a:p>
            <a:endParaRPr lang="he-IL" dirty="0"/>
          </a:p>
          <a:p>
            <a:r>
              <a:rPr lang="he-IL" dirty="0"/>
              <a:t>סבתא אברי יושבת בשורה השנייה ,שנייה מצד  שמאל</a:t>
            </a:r>
          </a:p>
        </p:txBody>
      </p:sp>
    </p:spTree>
    <p:extLst>
      <p:ext uri="{BB962C8B-B14F-4D97-AF65-F5344CB8AC3E}">
        <p14:creationId xmlns:p14="http://schemas.microsoft.com/office/powerpoint/2010/main" val="389092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25">
            <a:extLst>
              <a:ext uri="{FF2B5EF4-FFF2-40B4-BE49-F238E27FC236}">
                <a16:creationId xmlns:a16="http://schemas.microsoft.com/office/drawing/2014/main" id="{B87E0A20-1108-4F77-9C13-56C7218455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1"/>
            <a:ext cx="9144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F9E1C66-F217-4207-B0C0-EDAB35387097}"/>
              </a:ext>
            </a:extLst>
          </p:cNvPr>
          <p:cNvSpPr txBox="1"/>
          <p:nvPr/>
        </p:nvSpPr>
        <p:spPr>
          <a:xfrm>
            <a:off x="10037135" y="1828800"/>
            <a:ext cx="17969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אברי עם בת דודתה אתי </a:t>
            </a:r>
            <a:r>
              <a:rPr lang="he-IL" dirty="0" err="1"/>
              <a:t>קשאני</a:t>
            </a:r>
            <a:r>
              <a:rPr lang="he-IL" dirty="0"/>
              <a:t> בביקורה בחולון</a:t>
            </a:r>
          </a:p>
        </p:txBody>
      </p:sp>
    </p:spTree>
    <p:extLst>
      <p:ext uri="{BB962C8B-B14F-4D97-AF65-F5344CB8AC3E}">
        <p14:creationId xmlns:p14="http://schemas.microsoft.com/office/powerpoint/2010/main" val="247427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New Doc 2019-03-26 12.59.05_34">
            <a:extLst>
              <a:ext uri="{FF2B5EF4-FFF2-40B4-BE49-F238E27FC236}">
                <a16:creationId xmlns:a16="http://schemas.microsoft.com/office/drawing/2014/main" id="{0D86F166-A2F4-4218-B7CF-6DE0AF2302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A6120C6-7F39-42B5-A38C-5541B2509A9D}"/>
              </a:ext>
            </a:extLst>
          </p:cNvPr>
          <p:cNvSpPr txBox="1"/>
          <p:nvPr/>
        </p:nvSpPr>
        <p:spPr>
          <a:xfrm>
            <a:off x="7538484" y="2200940"/>
            <a:ext cx="33386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סבתא אברי לומדת בבית.</a:t>
            </a:r>
          </a:p>
          <a:p>
            <a:r>
              <a:rPr lang="he-IL" dirty="0"/>
              <a:t>חננה...</a:t>
            </a:r>
          </a:p>
        </p:txBody>
      </p:sp>
    </p:spTree>
    <p:extLst>
      <p:ext uri="{BB962C8B-B14F-4D97-AF65-F5344CB8AC3E}">
        <p14:creationId xmlns:p14="http://schemas.microsoft.com/office/powerpoint/2010/main" val="326399012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168</Words>
  <Application>Microsoft Office PowerPoint</Application>
  <PresentationFormat>מסך רחב</PresentationFormat>
  <Paragraphs>24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ערכת נושא Office</vt:lpstr>
      <vt:lpstr>נויה עמית  וסבתא אבריאלה עמית הקשר הרב דורי בית ספר המשתלה תל אביב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נויה עמית  וסבתא אבריאלה עמית הקשר הרב דורי בית ספר המשתלה תל אביב</dc:title>
  <dc:creator>אבריאלה עמית</dc:creator>
  <cp:lastModifiedBy>אבריאלה עמית</cp:lastModifiedBy>
  <cp:revision>4</cp:revision>
  <dcterms:created xsi:type="dcterms:W3CDTF">2019-05-31T05:25:02Z</dcterms:created>
  <dcterms:modified xsi:type="dcterms:W3CDTF">2019-05-31T05:44:09Z</dcterms:modified>
</cp:coreProperties>
</file>