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ה'/אייר/תשע"ט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599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ה'/אייר/תשע"ט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03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ה'/אייר/תשע"ט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232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ה'/אייר/תשע"ט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503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ה'/אייר/תשע"ט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116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ה'/אייר/תשע"ט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48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ה'/אייר/תשע"ט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ה'/אייר/תשע"ט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432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ה'/אייר/תשע"ט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348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ה'/אייר/תשע"ט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641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EEF6-D594-4B81-9FEF-678BF3362B4D}" type="datetimeFigureOut">
              <a:rPr lang="he-IL" smtClean="0"/>
              <a:t>ה'/אייר/תשע"ט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599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EEF6-D594-4B81-9FEF-678BF3362B4D}" type="datetimeFigureOut">
              <a:rPr lang="he-IL" smtClean="0"/>
              <a:t>ה'/אייר/תשע"ט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14EEE-21AB-4D79-B4EE-CF68B7449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85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הקשר הרב דורי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סבתא פרידה והראל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1"/>
            <a:ext cx="3939292" cy="525238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9" y="572800"/>
            <a:ext cx="3906981" cy="52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הפכתי להיות </a:t>
            </a:r>
            <a:r>
              <a:rPr lang="he-IL" dirty="0" err="1" smtClean="0"/>
              <a:t>אמא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75" y="1611819"/>
            <a:ext cx="2723175" cy="3630901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1981199"/>
            <a:ext cx="2411774" cy="32156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14" y="1360923"/>
            <a:ext cx="2852195" cy="380292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509" y="1595954"/>
            <a:ext cx="2499650" cy="33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1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45" y="-1346020"/>
            <a:ext cx="2829519" cy="3772692"/>
          </a:xfr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4181" y="-169682"/>
            <a:ext cx="2597509" cy="346334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678" y="-222829"/>
            <a:ext cx="3290456" cy="43872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17" y="3616037"/>
            <a:ext cx="4426673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חוויות וטיולים משפחתיים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23244" y="1978026"/>
            <a:ext cx="3263503" cy="4351338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7594" y="2254268"/>
            <a:ext cx="3487883" cy="357447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84070" y="1843593"/>
            <a:ext cx="5143500" cy="35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2" y="3851852"/>
            <a:ext cx="3796145" cy="2851565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121515"/>
            <a:ext cx="4973782" cy="373033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93" y="0"/>
            <a:ext cx="4917979" cy="36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אני ונכדיי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9" y="1782979"/>
            <a:ext cx="3398981" cy="2549236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89" y="1027906"/>
            <a:ext cx="4405745" cy="330430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0" y="365125"/>
            <a:ext cx="3636818" cy="48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9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סבתי פרידה שנספתה בשואה, אני נקראת על שמה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8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60764" y="311438"/>
            <a:ext cx="10515600" cy="1325563"/>
          </a:xfrm>
        </p:spPr>
        <p:txBody>
          <a:bodyPr/>
          <a:lstStyle/>
          <a:p>
            <a:r>
              <a:rPr lang="he-IL" dirty="0" smtClean="0"/>
              <a:t>נולדתי צברית ראשונה במשפחה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593" y="1438121"/>
            <a:ext cx="2703861" cy="3605149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28154" y="3205660"/>
            <a:ext cx="3117273" cy="40705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26515" y="-340525"/>
            <a:ext cx="3449995" cy="459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4" y="1745671"/>
            <a:ext cx="3357885" cy="3974670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5106" y="1925511"/>
            <a:ext cx="3697578" cy="277318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5906" y="1408907"/>
            <a:ext cx="3215987" cy="42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אני ואחי דובי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4" y="1690688"/>
            <a:ext cx="3263503" cy="4351338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03" y="544081"/>
            <a:ext cx="4123459" cy="549794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783" y="1504662"/>
            <a:ext cx="3403023" cy="45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4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תחביביי כילדה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61" y="1690688"/>
            <a:ext cx="5801784" cy="4351338"/>
          </a:xfr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939"/>
            <a:ext cx="5227781" cy="39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9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בת המצווה שלי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4" y="1496290"/>
            <a:ext cx="4017818" cy="4351338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9249" y="1605178"/>
            <a:ext cx="4351336" cy="41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8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ישר מבית הספר עברתי לצבא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93" y="1881043"/>
            <a:ext cx="3263503" cy="4351338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05" y="1497373"/>
            <a:ext cx="3732718" cy="49769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4" y="1849221"/>
            <a:ext cx="3468832" cy="462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1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החתונה של פרידה ויצחק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97" y="1922607"/>
            <a:ext cx="3263503" cy="4351338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67" y="1573430"/>
            <a:ext cx="3785484" cy="470051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2651" y="1772950"/>
            <a:ext cx="5143500" cy="38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692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44</Words>
  <Application>Microsoft Office PowerPoint</Application>
  <PresentationFormat>מסך רחב</PresentationFormat>
  <Paragraphs>12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ערכת נושא Office</vt:lpstr>
      <vt:lpstr>הקשר הרב דורי</vt:lpstr>
      <vt:lpstr>סבתי פרידה שנספתה בשואה, אני נקראת על שמה</vt:lpstr>
      <vt:lpstr>נולדתי צברית ראשונה במשפחה</vt:lpstr>
      <vt:lpstr>מצגת של PowerPoint‏</vt:lpstr>
      <vt:lpstr>אני ואחי דובי</vt:lpstr>
      <vt:lpstr>תחביביי כילדה</vt:lpstr>
      <vt:lpstr>בת המצווה שלי</vt:lpstr>
      <vt:lpstr>ישר מבית הספר עברתי לצבא</vt:lpstr>
      <vt:lpstr>החתונה של פרידה ויצחק</vt:lpstr>
      <vt:lpstr>הפכתי להיות אמא</vt:lpstr>
      <vt:lpstr>מצגת של PowerPoint‏</vt:lpstr>
      <vt:lpstr>חוויות וטיולים משפחתיים</vt:lpstr>
      <vt:lpstr>מצגת של PowerPoint‏</vt:lpstr>
      <vt:lpstr>אני ונכדיי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הקשר הרב דורי</dc:title>
  <dc:creator>student</dc:creator>
  <cp:lastModifiedBy>student</cp:lastModifiedBy>
  <cp:revision>6</cp:revision>
  <dcterms:created xsi:type="dcterms:W3CDTF">2019-05-10T05:35:16Z</dcterms:created>
  <dcterms:modified xsi:type="dcterms:W3CDTF">2019-05-10T06:14:48Z</dcterms:modified>
</cp:coreProperties>
</file>