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8" r:id="rId3"/>
    <p:sldId id="261" r:id="rId4"/>
    <p:sldId id="263" r:id="rId5"/>
    <p:sldId id="257" r:id="rId6"/>
    <p:sldId id="260" r:id="rId7"/>
    <p:sldId id="256" r:id="rId8"/>
    <p:sldId id="262" r:id="rId9"/>
    <p:sldId id="259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8EA"/>
    <a:srgbClr val="F7F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69" d="100"/>
          <a:sy n="69" d="100"/>
        </p:scale>
        <p:origin x="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60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69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880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65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610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036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55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207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15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814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72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45B-46AA-4DEF-8ED7-2EC9FB1262D1}" type="datetimeFigureOut">
              <a:rPr lang="he-IL" smtClean="0"/>
              <a:t>כ"ח/ניסן/תשע"ט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BB26-EA00-4AC8-A985-0D66898DE4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063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09691" y="2427008"/>
            <a:ext cx="110738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הסרט שלי עם סבתא  </a:t>
            </a:r>
            <a:endParaRPr lang="he-IL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366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82" y="0"/>
            <a:ext cx="4751675" cy="6837738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1288472" y="983673"/>
            <a:ext cx="54984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סבתא שלי חנה אני  בגיל שנה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00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5" y="-38485"/>
            <a:ext cx="5043055" cy="6896485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616776" y="1692716"/>
            <a:ext cx="610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סבתא אלגנטית גיל 3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29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83" y="0"/>
            <a:ext cx="5920508" cy="68580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110837" y="471054"/>
            <a:ext cx="54401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סבתא הם חבריה , רירי והרי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05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509" y="0"/>
            <a:ext cx="4511572" cy="6858000"/>
          </a:xfrm>
        </p:spPr>
      </p:pic>
      <p:sp>
        <p:nvSpPr>
          <p:cNvPr id="5" name="מלבן 4"/>
          <p:cNvSpPr/>
          <p:nvPr/>
        </p:nvSpPr>
        <p:spPr>
          <a:xfrm>
            <a:off x="319189" y="1152390"/>
            <a:ext cx="5707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סבתא ואמה בהרים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95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056" y="0"/>
            <a:ext cx="4438650" cy="68580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-51491" y="1415626"/>
            <a:ext cx="7380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סבתא נערה בארץ ישראל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09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18" y="0"/>
            <a:ext cx="5588000" cy="685800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-212595" y="1457189"/>
            <a:ext cx="6668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והנה סבתא כבר חיילת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28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3" y="0"/>
            <a:ext cx="6894945" cy="68580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512617" y="955963"/>
            <a:ext cx="418583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סבתא עם בנותי</a:t>
            </a:r>
            <a:r>
              <a:rPr 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ה עינת ועדי אמא שלי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24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460762" y="2967335"/>
            <a:ext cx="927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וזה </a:t>
            </a:r>
            <a:r>
              <a:rPr lang="he-IL" sz="5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בקצרה סיפור חיי סבתא שלי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6787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מסך רחב</PresentationFormat>
  <Paragraphs>9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student</dc:creator>
  <cp:lastModifiedBy>student</cp:lastModifiedBy>
  <cp:revision>4</cp:revision>
  <dcterms:created xsi:type="dcterms:W3CDTF">2019-05-03T05:36:55Z</dcterms:created>
  <dcterms:modified xsi:type="dcterms:W3CDTF">2019-05-03T06:08:38Z</dcterms:modified>
</cp:coreProperties>
</file>