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20"/>
  </p:notesMasterIdLst>
  <p:sldIdLst>
    <p:sldId id="256" r:id="rId2"/>
    <p:sldId id="257" r:id="rId3"/>
    <p:sldId id="258" r:id="rId4"/>
    <p:sldId id="259" r:id="rId5"/>
    <p:sldId id="260" r:id="rId6"/>
    <p:sldId id="261" r:id="rId7"/>
    <p:sldId id="268" r:id="rId8"/>
    <p:sldId id="269" r:id="rId9"/>
    <p:sldId id="262" r:id="rId10"/>
    <p:sldId id="263" r:id="rId11"/>
    <p:sldId id="264" r:id="rId12"/>
    <p:sldId id="265" r:id="rId13"/>
    <p:sldId id="266" r:id="rId14"/>
    <p:sldId id="267" r:id="rId15"/>
    <p:sldId id="270" r:id="rId16"/>
    <p:sldId id="271" r:id="rId17"/>
    <p:sldId id="272" r:id="rId18"/>
    <p:sldId id="27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69" autoAdjust="0"/>
    <p:restoredTop sz="94660"/>
  </p:normalViewPr>
  <p:slideViewPr>
    <p:cSldViewPr showGuides="1">
      <p:cViewPr varScale="1">
        <p:scale>
          <a:sx n="65" d="100"/>
          <a:sy n="65" d="100"/>
        </p:scale>
        <p:origin x="134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F18DCF-E230-4813-8AEB-296939A1BE5F}" type="datetimeFigureOut">
              <a:rPr lang="he-IL" smtClean="0"/>
              <a:t>א'/אייר/תשע"ט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016329-611B-4370-A62D-B446C6F88EE2}" type="slidenum">
              <a:rPr lang="he-IL" smtClean="0"/>
              <a:t>‹#›</a:t>
            </a:fld>
            <a:endParaRPr lang="he-IL"/>
          </a:p>
        </p:txBody>
      </p:sp>
    </p:spTree>
    <p:extLst>
      <p:ext uri="{BB962C8B-B14F-4D97-AF65-F5344CB8AC3E}">
        <p14:creationId xmlns:p14="http://schemas.microsoft.com/office/powerpoint/2010/main" val="28907296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4016329-611B-4370-A62D-B446C6F88EE2}" type="slidenum">
              <a:rPr lang="he-IL" smtClean="0"/>
              <a:t>3</a:t>
            </a:fld>
            <a:endParaRPr lang="he-IL"/>
          </a:p>
        </p:txBody>
      </p:sp>
    </p:spTree>
    <p:extLst>
      <p:ext uri="{BB962C8B-B14F-4D97-AF65-F5344CB8AC3E}">
        <p14:creationId xmlns:p14="http://schemas.microsoft.com/office/powerpoint/2010/main" val="2337133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2BD874A-C360-4651-A842-88D1AD33AE97}" type="datetimeFigureOut">
              <a:rPr lang="he-IL" smtClean="0"/>
              <a:t>א'/אייר/תשע"ט</a:t>
            </a:fld>
            <a:endParaRPr lang="he-I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he-I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EE29361-3F50-4EA1-98CF-DAA85F4109ED}" type="slidenum">
              <a:rPr lang="he-IL" smtClean="0"/>
              <a:t>‹#›</a:t>
            </a:fld>
            <a:endParaRPr lang="he-I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EE29361-3F50-4EA1-98CF-DAA85F4109ED}" type="slidenum">
              <a:rPr lang="he-IL" smtClean="0"/>
              <a:t>‹#›</a:t>
            </a:fld>
            <a:endParaRPr lang="he-I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EE29361-3F50-4EA1-98CF-DAA85F4109ED}" type="slidenum">
              <a:rPr lang="he-IL" smtClean="0"/>
              <a:t>‹#›</a:t>
            </a:fld>
            <a:endParaRPr lang="he-I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EE29361-3F50-4EA1-98CF-DAA85F4109ED}" type="slidenum">
              <a:rPr lang="he-IL" smtClean="0"/>
              <a:t>‹#›</a:t>
            </a:fld>
            <a:endParaRPr lang="he-IL"/>
          </a:p>
        </p:txBody>
      </p:sp>
      <p:sp>
        <p:nvSpPr>
          <p:cNvPr id="11" name="Title 10"/>
          <p:cNvSpPr>
            <a:spLocks noGrp="1"/>
          </p:cNvSpPr>
          <p:nvPr>
            <p:ph type="title"/>
          </p:nvPr>
        </p:nvSpPr>
        <p:spPr/>
        <p:txBody>
          <a:bodyPr/>
          <a:lstStyle/>
          <a:p>
            <a:r>
              <a:rPr lang="he-IL" smtClean="0"/>
              <a:t>לחץ כדי לערוך סגנון כותרת של תבנית בסיס</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EE29361-3F50-4EA1-98CF-DAA85F4109ED}"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EE29361-3F50-4EA1-98CF-DAA85F4109ED}" type="slidenum">
              <a:rPr lang="he-IL" smtClean="0"/>
              <a:t>‹#›</a:t>
            </a:fld>
            <a:endParaRPr lang="he-IL"/>
          </a:p>
        </p:txBody>
      </p:sp>
      <p:sp>
        <p:nvSpPr>
          <p:cNvPr id="12" name="Title 11"/>
          <p:cNvSpPr>
            <a:spLocks noGrp="1"/>
          </p:cNvSpPr>
          <p:nvPr>
            <p:ph type="title"/>
          </p:nvPr>
        </p:nvSpPr>
        <p:spPr/>
        <p:txBody>
          <a:bodyPr/>
          <a:lstStyle>
            <a:lvl1pPr>
              <a:defRPr>
                <a:solidFill>
                  <a:schemeClr val="tx2"/>
                </a:solidFill>
              </a:defRPr>
            </a:lvl1pPr>
          </a:lstStyle>
          <a:p>
            <a:r>
              <a:rPr lang="he-IL" smtClean="0"/>
              <a:t>לחץ כדי לערוך סגנון כותרת של תבנית בסיס</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EE29361-3F50-4EA1-98CF-DAA85F4109ED}" type="slidenum">
              <a:rPr lang="he-IL" smtClean="0"/>
              <a:t>‹#›</a:t>
            </a:fld>
            <a:endParaRPr lang="he-I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EE29361-3F50-4EA1-98CF-DAA85F4109ED}" type="slidenum">
              <a:rPr lang="he-IL" smtClean="0"/>
              <a:t>‹#›</a:t>
            </a:fld>
            <a:endParaRPr lang="he-I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EE29361-3F50-4EA1-98CF-DAA85F4109ED}"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EE29361-3F50-4EA1-98CF-DAA85F4109ED}"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2BD874A-C360-4651-A842-88D1AD33AE97}" type="datetimeFigureOut">
              <a:rPr lang="he-IL" smtClean="0"/>
              <a:t>א'/אייר/תשע"ט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EE29361-3F50-4EA1-98CF-DAA85F4109ED}"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2BD874A-C360-4651-A842-88D1AD33AE97}" type="datetimeFigureOut">
              <a:rPr lang="he-IL" smtClean="0"/>
              <a:t>א'/אייר/תשע"ט</a:t>
            </a:fld>
            <a:endParaRPr lang="he-I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he-I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EE29361-3F50-4EA1-98CF-DAA85F4109ED}"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he-IL" dirty="0" smtClean="0">
                <a:latin typeface="Guttman Vilna" panose="02010401010101010101" pitchFamily="2" charset="-79"/>
                <a:cs typeface="Guttman Vilna" panose="02010401010101010101" pitchFamily="2" charset="-79"/>
              </a:rPr>
              <a:t>איך ברחנו מעירק ועלינו לארץ</a:t>
            </a:r>
            <a:endParaRPr lang="he-IL" dirty="0">
              <a:latin typeface="Guttman Vilna" panose="02010401010101010101" pitchFamily="2" charset="-79"/>
              <a:cs typeface="Guttman Vilna" panose="02010401010101010101" pitchFamily="2" charset="-79"/>
            </a:endParaRPr>
          </a:p>
        </p:txBody>
      </p:sp>
      <p:sp>
        <p:nvSpPr>
          <p:cNvPr id="5" name="כותרת משנה 4"/>
          <p:cNvSpPr>
            <a:spLocks noGrp="1"/>
          </p:cNvSpPr>
          <p:nvPr>
            <p:ph type="subTitle" idx="1"/>
          </p:nvPr>
        </p:nvSpPr>
        <p:spPr>
          <a:xfrm>
            <a:off x="1279612" y="4221088"/>
            <a:ext cx="6584776" cy="2088232"/>
          </a:xfrm>
        </p:spPr>
        <p:txBody>
          <a:bodyPr>
            <a:normAutofit/>
          </a:bodyPr>
          <a:lstStyle/>
          <a:p>
            <a:r>
              <a:rPr lang="he-IL" sz="2400" dirty="0" smtClean="0">
                <a:solidFill>
                  <a:schemeClr val="tx1"/>
                </a:solidFill>
              </a:rPr>
              <a:t>עלייתי לארץ בגלל המאורעות</a:t>
            </a:r>
            <a:endParaRPr lang="he-IL" sz="2400" dirty="0">
              <a:solidFill>
                <a:schemeClr val="tx1"/>
              </a:solidFill>
            </a:endParaRPr>
          </a:p>
          <a:p>
            <a:r>
              <a:rPr lang="he-IL" sz="1800" dirty="0" smtClean="0">
                <a:solidFill>
                  <a:schemeClr val="tx1"/>
                </a:solidFill>
              </a:rPr>
              <a:t>מציגים: אלכס ומעיין צורף</a:t>
            </a:r>
          </a:p>
          <a:p>
            <a:r>
              <a:rPr lang="he-IL" sz="1800" dirty="0" smtClean="0">
                <a:solidFill>
                  <a:schemeClr val="tx1"/>
                </a:solidFill>
              </a:rPr>
              <a:t>בית הספר הדר השרון</a:t>
            </a:r>
          </a:p>
          <a:p>
            <a:r>
              <a:rPr lang="he-IL" sz="1800" dirty="0" smtClean="0">
                <a:solidFill>
                  <a:schemeClr val="tx1"/>
                </a:solidFill>
              </a:rPr>
              <a:t>מושב משמרת</a:t>
            </a:r>
          </a:p>
          <a:p>
            <a:endParaRPr lang="he-IL" sz="2400" dirty="0">
              <a:solidFill>
                <a:schemeClr val="tx1"/>
              </a:solidFill>
            </a:endParaRPr>
          </a:p>
        </p:txBody>
      </p:sp>
    </p:spTree>
    <p:extLst>
      <p:ext uri="{BB962C8B-B14F-4D97-AF65-F5344CB8AC3E}">
        <p14:creationId xmlns:p14="http://schemas.microsoft.com/office/powerpoint/2010/main" val="40450190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smtClean="0"/>
              <a:t>לאחר תקופת מגורים קטנה חילקו את כל הילדים האחות הגדולה עברה לקיבוץ גיל ים, האחות השנייה עברה לקיבוץ אורן, ואת האח הבכור ואותי לקחו למושב בני עטרות בתוך הילדים של המשפחה לאחר שנה העבירו אותי לקיבוץ מרחביה</a:t>
            </a:r>
            <a:endParaRPr lang="he-IL" dirty="0"/>
          </a:p>
        </p:txBody>
      </p:sp>
      <p:sp>
        <p:nvSpPr>
          <p:cNvPr id="2" name="כותרת 1"/>
          <p:cNvSpPr>
            <a:spLocks noGrp="1"/>
          </p:cNvSpPr>
          <p:nvPr>
            <p:ph type="title"/>
          </p:nvPr>
        </p:nvSpPr>
        <p:spPr/>
        <p:txBody>
          <a:bodyPr/>
          <a:lstStyle/>
          <a:p>
            <a:r>
              <a:rPr lang="he-IL" dirty="0" smtClean="0"/>
              <a:t>פיזור המשפחה</a:t>
            </a:r>
            <a:endParaRPr lang="he-IL" dirty="0"/>
          </a:p>
        </p:txBody>
      </p:sp>
    </p:spTree>
    <p:extLst>
      <p:ext uri="{BB962C8B-B14F-4D97-AF65-F5344CB8AC3E}">
        <p14:creationId xmlns:p14="http://schemas.microsoft.com/office/powerpoint/2010/main" val="4382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988840"/>
            <a:ext cx="8229600" cy="4137323"/>
          </a:xfrm>
        </p:spPr>
        <p:txBody>
          <a:bodyPr/>
          <a:lstStyle/>
          <a:p>
            <a:r>
              <a:rPr lang="he-IL" dirty="0" smtClean="0"/>
              <a:t>אבי קיבל חדר קטן בשכונת </a:t>
            </a:r>
            <a:r>
              <a:rPr lang="he-IL" dirty="0" err="1" smtClean="0"/>
              <a:t>שבזי</a:t>
            </a:r>
            <a:r>
              <a:rPr lang="he-IL" dirty="0" smtClean="0"/>
              <a:t>. לאחר מלחמת השחרור קיבל בית ערבי שננטש בכפר בשם  </a:t>
            </a:r>
            <a:r>
              <a:rPr lang="he-IL" dirty="0" err="1" smtClean="0"/>
              <a:t>גמוסין</a:t>
            </a:r>
            <a:r>
              <a:rPr lang="he-IL" dirty="0" smtClean="0"/>
              <a:t> והתחיל לאט </a:t>
            </a:r>
            <a:r>
              <a:rPr lang="he-IL" dirty="0" err="1" smtClean="0"/>
              <a:t>לאט</a:t>
            </a:r>
            <a:r>
              <a:rPr lang="he-IL" dirty="0" smtClean="0"/>
              <a:t> להחזיר את על הילדים הביתה אותי השאירו בקיבוץ מרחביה עד גיל עשר</a:t>
            </a:r>
            <a:endParaRPr lang="he-IL" dirty="0"/>
          </a:p>
        </p:txBody>
      </p:sp>
      <p:sp>
        <p:nvSpPr>
          <p:cNvPr id="2" name="כותרת 1"/>
          <p:cNvSpPr>
            <a:spLocks noGrp="1"/>
          </p:cNvSpPr>
          <p:nvPr>
            <p:ph type="title"/>
          </p:nvPr>
        </p:nvSpPr>
        <p:spPr>
          <a:xfrm>
            <a:off x="539552" y="836712"/>
            <a:ext cx="7632848" cy="1143000"/>
          </a:xfrm>
        </p:spPr>
        <p:txBody>
          <a:bodyPr/>
          <a:lstStyle/>
          <a:p>
            <a:r>
              <a:rPr lang="he-IL" dirty="0" smtClean="0">
                <a:latin typeface="Guttman Keren" panose="02010401010101010101" pitchFamily="2" charset="-79"/>
                <a:cs typeface="Guttman Keren" panose="02010401010101010101" pitchFamily="2" charset="-79"/>
              </a:rPr>
              <a:t>התאחדות המשפחה </a:t>
            </a:r>
            <a:endParaRPr lang="he-IL" dirty="0">
              <a:latin typeface="Guttman Keren" panose="02010401010101010101" pitchFamily="2" charset="-79"/>
              <a:cs typeface="Guttman Keren" panose="02010401010101010101" pitchFamily="2" charset="-79"/>
            </a:endParaRPr>
          </a:p>
        </p:txBody>
      </p:sp>
    </p:spTree>
    <p:extLst>
      <p:ext uri="{BB962C8B-B14F-4D97-AF65-F5344CB8AC3E}">
        <p14:creationId xmlns:p14="http://schemas.microsoft.com/office/powerpoint/2010/main" val="1811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smtClean="0"/>
              <a:t>שהייתי ילד קטן היה מצב כלכי קשה אז אבא העביר אותי לקיבוץ. הייתי הילד היחיד שהוא ילד חוץ והציבו אותי בתוך משפחה בתור אחד מהם הייתי בקיבוץ עד גיל שלוש עשרה התקשיתי בלימודים עקב אי ידעת השפה והקיבוץ נורא ניסה לעזור לי</a:t>
            </a:r>
            <a:endParaRPr lang="he-IL" dirty="0"/>
          </a:p>
        </p:txBody>
      </p:sp>
      <p:sp>
        <p:nvSpPr>
          <p:cNvPr id="2" name="כותרת 1"/>
          <p:cNvSpPr>
            <a:spLocks noGrp="1"/>
          </p:cNvSpPr>
          <p:nvPr>
            <p:ph type="title"/>
          </p:nvPr>
        </p:nvSpPr>
        <p:spPr/>
        <p:txBody>
          <a:bodyPr/>
          <a:lstStyle/>
          <a:p>
            <a:r>
              <a:rPr lang="he-IL" dirty="0" smtClean="0"/>
              <a:t>הילדות בארץ</a:t>
            </a:r>
            <a:endParaRPr lang="he-IL" dirty="0"/>
          </a:p>
        </p:txBody>
      </p:sp>
    </p:spTree>
    <p:extLst>
      <p:ext uri="{BB962C8B-B14F-4D97-AF65-F5344CB8AC3E}">
        <p14:creationId xmlns:p14="http://schemas.microsoft.com/office/powerpoint/2010/main" val="17933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smtClean="0"/>
              <a:t>צירפו  אותי בגיל מאוד קטן למשפחה בקיבוץ היה להם בן אחד בגילי שקראו לו אהוד ולאם המשפחה קראו עליזה היות והייתי ילד חוץ שלא דובר את השפה </a:t>
            </a:r>
            <a:r>
              <a:rPr lang="he-IL" dirty="0" err="1" smtClean="0"/>
              <a:t>התקשתי</a:t>
            </a:r>
            <a:r>
              <a:rPr lang="he-IL" dirty="0" smtClean="0"/>
              <a:t> מאוד בלימודים והמשפחה סייעה לי נורא בלימודים</a:t>
            </a:r>
          </a:p>
          <a:p>
            <a:endParaRPr lang="he-IL" dirty="0"/>
          </a:p>
        </p:txBody>
      </p:sp>
      <p:sp>
        <p:nvSpPr>
          <p:cNvPr id="2" name="כותרת 1"/>
          <p:cNvSpPr>
            <a:spLocks noGrp="1"/>
          </p:cNvSpPr>
          <p:nvPr>
            <p:ph type="title"/>
          </p:nvPr>
        </p:nvSpPr>
        <p:spPr/>
        <p:txBody>
          <a:bodyPr/>
          <a:lstStyle/>
          <a:p>
            <a:r>
              <a:rPr lang="he-IL" dirty="0" smtClean="0"/>
              <a:t>המשפחה המאמצת שלי</a:t>
            </a:r>
            <a:endParaRPr lang="he-IL" dirty="0"/>
          </a:p>
        </p:txBody>
      </p:sp>
    </p:spTree>
    <p:extLst>
      <p:ext uri="{BB962C8B-B14F-4D97-AF65-F5344CB8AC3E}">
        <p14:creationId xmlns:p14="http://schemas.microsoft.com/office/powerpoint/2010/main" val="74717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dirty="0" smtClean="0"/>
              <a:t>אהוד היה בן יחיד להורים </a:t>
            </a:r>
            <a:endParaRPr lang="he-IL" dirty="0"/>
          </a:p>
          <a:p>
            <a:pPr marL="0" indent="0">
              <a:buNone/>
            </a:pPr>
            <a:endParaRPr lang="he-IL" dirty="0"/>
          </a:p>
          <a:p>
            <a:pPr marL="0" indent="0">
              <a:buNone/>
            </a:pPr>
            <a:r>
              <a:rPr lang="he-IL" dirty="0" smtClean="0"/>
              <a:t>יום אחד הודיעו לי שאהוד נהרג במלחמה</a:t>
            </a:r>
          </a:p>
          <a:p>
            <a:pPr marL="0" indent="0">
              <a:buNone/>
            </a:pPr>
            <a:r>
              <a:rPr lang="he-IL" dirty="0"/>
              <a:t> </a:t>
            </a:r>
            <a:r>
              <a:rPr lang="he-IL" dirty="0" smtClean="0"/>
              <a:t>אהוד נהרג בגיל 15 </a:t>
            </a:r>
          </a:p>
          <a:p>
            <a:pPr marL="0" indent="0">
              <a:buNone/>
            </a:pPr>
            <a:r>
              <a:rPr lang="he-IL" dirty="0" smtClean="0"/>
              <a:t>בשנת 1953</a:t>
            </a:r>
          </a:p>
          <a:p>
            <a:endParaRPr lang="he-IL" dirty="0" smtClean="0"/>
          </a:p>
          <a:p>
            <a:pPr marL="0" indent="0">
              <a:buNone/>
            </a:pPr>
            <a:endParaRPr lang="he-IL" dirty="0"/>
          </a:p>
        </p:txBody>
      </p:sp>
      <p:sp>
        <p:nvSpPr>
          <p:cNvPr id="2" name="כותרת 1"/>
          <p:cNvSpPr>
            <a:spLocks noGrp="1"/>
          </p:cNvSpPr>
          <p:nvPr>
            <p:ph type="title"/>
          </p:nvPr>
        </p:nvSpPr>
        <p:spPr/>
        <p:txBody>
          <a:bodyPr/>
          <a:lstStyle/>
          <a:p>
            <a:r>
              <a:rPr lang="he-I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uttman Keren" panose="02010401010101010101" pitchFamily="2" charset="-79"/>
                <a:cs typeface="Guttman Keren" panose="02010401010101010101" pitchFamily="2" charset="-79"/>
              </a:rPr>
              <a:t>אהוד</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uttman Keren" panose="02010401010101010101" pitchFamily="2" charset="-79"/>
              <a:cs typeface="Guttman Keren" panose="02010401010101010101" pitchFamily="2" charset="-79"/>
            </a:endParaRPr>
          </a:p>
        </p:txBody>
      </p:sp>
    </p:spTree>
    <p:extLst>
      <p:ext uri="{BB962C8B-B14F-4D97-AF65-F5344CB8AC3E}">
        <p14:creationId xmlns:p14="http://schemas.microsoft.com/office/powerpoint/2010/main" val="310588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Autofit/>
          </a:bodyPr>
          <a:lstStyle/>
          <a:p>
            <a:r>
              <a:rPr lang="he-IL" sz="3200" dirty="0" smtClean="0"/>
              <a:t>נרשמתי לבית ספר מקצועי </a:t>
            </a:r>
            <a:r>
              <a:rPr lang="he-IL" sz="3200" dirty="0" err="1" smtClean="0"/>
              <a:t>יאן</a:t>
            </a:r>
            <a:r>
              <a:rPr lang="he-IL" sz="3200" dirty="0" smtClean="0"/>
              <a:t> </a:t>
            </a:r>
            <a:r>
              <a:rPr lang="he-IL" sz="3200" dirty="0" err="1" smtClean="0"/>
              <a:t>סנגלובסקי</a:t>
            </a:r>
            <a:r>
              <a:rPr lang="he-IL" sz="3200" dirty="0" smtClean="0"/>
              <a:t> מגמת חשמל</a:t>
            </a:r>
          </a:p>
          <a:p>
            <a:r>
              <a:rPr lang="he-IL" sz="3200" dirty="0" smtClean="0"/>
              <a:t>בגיל 17 הצבא בא לבית ספר ודרש מהמנהל את שלושה התלמידים המצטיינים לגיוס </a:t>
            </a:r>
            <a:r>
              <a:rPr lang="he-IL" sz="3200" dirty="0" err="1" smtClean="0"/>
              <a:t>לצהל</a:t>
            </a:r>
            <a:r>
              <a:rPr lang="he-IL" sz="3200" dirty="0" smtClean="0"/>
              <a:t> ולנסוע לאנגליה להכין </a:t>
            </a:r>
            <a:r>
              <a:rPr lang="he-IL" sz="3200" dirty="0" err="1" smtClean="0"/>
              <a:t>אוניות</a:t>
            </a:r>
            <a:r>
              <a:rPr lang="he-IL" sz="3200" dirty="0" smtClean="0"/>
              <a:t> מלחמה אני ביקשתי מאחיי הגדולים לחתום על הגיוס ביום הגיוס עליתי </a:t>
            </a:r>
            <a:r>
              <a:rPr lang="he-IL" sz="3200" dirty="0" err="1" smtClean="0"/>
              <a:t>לאונייה</a:t>
            </a:r>
            <a:r>
              <a:rPr lang="he-IL" sz="3200" dirty="0" smtClean="0"/>
              <a:t> בשם ירושלים למרסל שבצרפת ומשם ברכבת ללונדון ונקודת העצירה הייתה בליברפול</a:t>
            </a:r>
            <a:endParaRPr lang="he-IL" sz="3200" dirty="0"/>
          </a:p>
        </p:txBody>
      </p:sp>
      <p:sp>
        <p:nvSpPr>
          <p:cNvPr id="3" name="כותרת 2"/>
          <p:cNvSpPr>
            <a:spLocks noGrp="1"/>
          </p:cNvSpPr>
          <p:nvPr>
            <p:ph type="title"/>
          </p:nvPr>
        </p:nvSpPr>
        <p:spPr/>
        <p:txBody>
          <a:bodyPr/>
          <a:lstStyle/>
          <a:p>
            <a:r>
              <a:rPr lang="he-IL" dirty="0" smtClean="0"/>
              <a:t>חיי וגיוסי לצבא </a:t>
            </a:r>
            <a:endParaRPr lang="he-IL" dirty="0"/>
          </a:p>
        </p:txBody>
      </p:sp>
    </p:spTree>
    <p:extLst>
      <p:ext uri="{BB962C8B-B14F-4D97-AF65-F5344CB8AC3E}">
        <p14:creationId xmlns:p14="http://schemas.microsoft.com/office/powerpoint/2010/main" val="282589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מלחמת </a:t>
            </a:r>
            <a:r>
              <a:rPr lang="he-IL" dirty="0"/>
              <a:t>סיני-   בין 29 באוקטובר ל-5 בנובמבר </a:t>
            </a:r>
            <a:r>
              <a:rPr lang="he-IL" dirty="0" smtClean="0"/>
              <a:t>1956</a:t>
            </a:r>
          </a:p>
          <a:p>
            <a:r>
              <a:rPr lang="he-IL" dirty="0" smtClean="0"/>
              <a:t>מלחמת ששת </a:t>
            </a:r>
            <a:r>
              <a:rPr lang="he-IL" dirty="0"/>
              <a:t>הימים -מבוקר 5 ביוני עד ליל 10 ביוני </a:t>
            </a:r>
            <a:r>
              <a:rPr lang="he-IL" dirty="0" smtClean="0"/>
              <a:t>1967 </a:t>
            </a:r>
          </a:p>
          <a:p>
            <a:r>
              <a:rPr lang="he-IL" dirty="0" smtClean="0"/>
              <a:t>עשיתי מילואים 20 יום</a:t>
            </a:r>
          </a:p>
          <a:p>
            <a:r>
              <a:rPr lang="he-IL" dirty="0"/>
              <a:t>מלחמת </a:t>
            </a:r>
            <a:r>
              <a:rPr lang="he-IL" dirty="0" smtClean="0"/>
              <a:t>כיפור- בין 6 </a:t>
            </a:r>
            <a:r>
              <a:rPr lang="he-IL" dirty="0"/>
              <a:t>באוקטובר </a:t>
            </a:r>
            <a:r>
              <a:rPr lang="he-IL" dirty="0" smtClean="0"/>
              <a:t> 1973 עד </a:t>
            </a:r>
            <a:r>
              <a:rPr lang="he-IL" dirty="0"/>
              <a:t>24 </a:t>
            </a:r>
            <a:r>
              <a:rPr lang="he-IL" dirty="0" smtClean="0"/>
              <a:t>באוקטובר 1973</a:t>
            </a:r>
            <a:endParaRPr lang="he-IL" dirty="0"/>
          </a:p>
          <a:p>
            <a:pPr marL="0" indent="0">
              <a:buNone/>
            </a:pPr>
            <a:r>
              <a:rPr lang="he-IL" dirty="0" smtClean="0"/>
              <a:t>עשיתי 6 חודשים מילואים</a:t>
            </a:r>
          </a:p>
          <a:p>
            <a:r>
              <a:rPr lang="he-IL" dirty="0" smtClean="0"/>
              <a:t>מלחמת </a:t>
            </a:r>
            <a:r>
              <a:rPr lang="he-IL" dirty="0"/>
              <a:t>לבנון הראשונה-בין 6 ביוני 1982 ל-29 בספטמבר </a:t>
            </a:r>
            <a:r>
              <a:rPr lang="he-IL" dirty="0" smtClean="0"/>
              <a:t>1982</a:t>
            </a:r>
          </a:p>
          <a:p>
            <a:r>
              <a:rPr lang="he-IL" dirty="0" smtClean="0"/>
              <a:t>עשיתי מילואים 35 יום</a:t>
            </a:r>
          </a:p>
          <a:p>
            <a:r>
              <a:rPr lang="he-IL" dirty="0" smtClean="0"/>
              <a:t>עד גיל חמישים </a:t>
            </a:r>
            <a:r>
              <a:rPr lang="he-IL" dirty="0" err="1" smtClean="0"/>
              <a:t>שירתתי</a:t>
            </a:r>
            <a:r>
              <a:rPr lang="he-IL" dirty="0" smtClean="0"/>
              <a:t> במילואים בתור חובש קרבי</a:t>
            </a:r>
          </a:p>
          <a:p>
            <a:endParaRPr lang="he-IL" dirty="0"/>
          </a:p>
        </p:txBody>
      </p:sp>
      <p:sp>
        <p:nvSpPr>
          <p:cNvPr id="3" name="כותרת 2"/>
          <p:cNvSpPr>
            <a:spLocks noGrp="1"/>
          </p:cNvSpPr>
          <p:nvPr>
            <p:ph type="title"/>
          </p:nvPr>
        </p:nvSpPr>
        <p:spPr/>
        <p:txBody>
          <a:bodyPr/>
          <a:lstStyle/>
          <a:p>
            <a:r>
              <a:rPr lang="he-IL" dirty="0" smtClean="0"/>
              <a:t>המלחמות שעברתי בגיוס</a:t>
            </a:r>
            <a:endParaRPr lang="he-IL" dirty="0"/>
          </a:p>
        </p:txBody>
      </p:sp>
    </p:spTree>
    <p:extLst>
      <p:ext uri="{BB962C8B-B14F-4D97-AF65-F5344CB8AC3E}">
        <p14:creationId xmlns:p14="http://schemas.microsoft.com/office/powerpoint/2010/main" val="31293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מלחמת ששת הימים- חובש קרבי טסנו  להציל חייל שצנח לאחר שמטסו הופל זה היה נורא מסוכן כי צנחנו בתוך שטח </a:t>
            </a:r>
            <a:r>
              <a:rPr lang="he-IL" dirty="0" err="1" smtClean="0"/>
              <a:t>אוייב</a:t>
            </a:r>
            <a:r>
              <a:rPr lang="he-IL" dirty="0" smtClean="0"/>
              <a:t> הצלחנו להציל אותו</a:t>
            </a:r>
          </a:p>
          <a:p>
            <a:r>
              <a:rPr lang="he-IL" dirty="0" smtClean="0"/>
              <a:t>מלחמת כיפור- לאחר שעברנו את הגשר מעל מפרץ סואץ ירדנו מהרכבים ורצנו ברגל על הגשר המצרים צלפו בנו וקליע פגע לי בתיק של </a:t>
            </a:r>
            <a:r>
              <a:rPr lang="he-IL" smtClean="0"/>
              <a:t>העזרה ראשונה</a:t>
            </a:r>
            <a:endParaRPr lang="he-IL" dirty="0"/>
          </a:p>
        </p:txBody>
      </p:sp>
      <p:sp>
        <p:nvSpPr>
          <p:cNvPr id="3" name="כותרת 2"/>
          <p:cNvSpPr>
            <a:spLocks noGrp="1"/>
          </p:cNvSpPr>
          <p:nvPr>
            <p:ph type="title"/>
          </p:nvPr>
        </p:nvSpPr>
        <p:spPr/>
        <p:txBody>
          <a:bodyPr/>
          <a:lstStyle/>
          <a:p>
            <a:r>
              <a:rPr lang="he-IL" sz="4800" dirty="0" smtClean="0"/>
              <a:t>אירועים מיוחדים במלחמות</a:t>
            </a:r>
            <a:endParaRPr lang="he-IL" sz="4800" dirty="0"/>
          </a:p>
        </p:txBody>
      </p:sp>
    </p:spTree>
    <p:extLst>
      <p:ext uri="{BB962C8B-B14F-4D97-AF65-F5344CB8AC3E}">
        <p14:creationId xmlns:p14="http://schemas.microsoft.com/office/powerpoint/2010/main" val="78366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713762" y="2291890"/>
            <a:ext cx="7745505" cy="3877815"/>
          </a:xfrm>
        </p:spPr>
        <p:style>
          <a:lnRef idx="2">
            <a:schemeClr val="accent2"/>
          </a:lnRef>
          <a:fillRef idx="1">
            <a:schemeClr val="lt1"/>
          </a:fillRef>
          <a:effectRef idx="0">
            <a:schemeClr val="accent2"/>
          </a:effectRef>
          <a:fontRef idx="minor">
            <a:schemeClr val="dk1"/>
          </a:fontRef>
        </p:style>
        <p:txBody>
          <a:bodyPr/>
          <a:lstStyle/>
          <a:p>
            <a:pPr marL="0" indent="0">
              <a:buNone/>
            </a:pPr>
            <a:r>
              <a:rPr lang="he-IL" dirty="0" smtClean="0"/>
              <a:t>מעיין: מאוד </a:t>
            </a:r>
            <a:r>
              <a:rPr lang="he-IL" dirty="0" err="1" smtClean="0"/>
              <a:t>נהנתי</a:t>
            </a:r>
            <a:r>
              <a:rPr lang="he-IL" dirty="0" smtClean="0"/>
              <a:t> לשמוע על סיפור חיוו של סבא ועל החיים שהיו פעם</a:t>
            </a:r>
          </a:p>
          <a:p>
            <a:pPr marL="0" indent="0">
              <a:buNone/>
            </a:pPr>
            <a:r>
              <a:rPr lang="he-IL" dirty="0" smtClean="0"/>
              <a:t>סבא נתגלו לי הרבה דברים שלא ידעתי במהלך </a:t>
            </a:r>
            <a:r>
              <a:rPr lang="he-IL" dirty="0" err="1" smtClean="0"/>
              <a:t>הפרוייקט</a:t>
            </a:r>
            <a:r>
              <a:rPr lang="he-IL" dirty="0" smtClean="0"/>
              <a:t> </a:t>
            </a:r>
            <a:endParaRPr lang="he-IL" dirty="0"/>
          </a:p>
        </p:txBody>
      </p:sp>
      <p:sp>
        <p:nvSpPr>
          <p:cNvPr id="3" name="כותרת 2"/>
          <p:cNvSpPr>
            <a:spLocks noGrp="1"/>
          </p:cNvSpPr>
          <p:nvPr>
            <p:ph type="title"/>
          </p:nvPr>
        </p:nvSpPr>
        <p:spPr/>
        <p:txBody>
          <a:bodyPr/>
          <a:lstStyle/>
          <a:p>
            <a:r>
              <a:rPr lang="he-IL" dirty="0" smtClean="0"/>
              <a:t>לסיכום</a:t>
            </a:r>
            <a:endParaRPr lang="he-IL" dirty="0"/>
          </a:p>
        </p:txBody>
      </p:sp>
    </p:spTree>
    <p:extLst>
      <p:ext uri="{BB962C8B-B14F-4D97-AF65-F5344CB8AC3E}">
        <p14:creationId xmlns:p14="http://schemas.microsoft.com/office/powerpoint/2010/main" val="289972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lvl="1"/>
            <a:r>
              <a:rPr lang="he-IL" sz="2400" dirty="0" smtClean="0"/>
              <a:t>נולדתי בעירק ב1938 הילד השישי במשפחה </a:t>
            </a:r>
          </a:p>
          <a:p>
            <a:pPr lvl="1"/>
            <a:r>
              <a:rPr lang="he-IL" sz="2400" dirty="0" smtClean="0"/>
              <a:t>עליתי לארץ בשנת 1944</a:t>
            </a:r>
          </a:p>
          <a:p>
            <a:pPr lvl="1"/>
            <a:r>
              <a:rPr lang="he-IL" sz="2400" dirty="0" smtClean="0"/>
              <a:t>היינו שישה אחים ארבעה אחים עלו לארץ ושניים נשארו עם</a:t>
            </a:r>
            <a:endParaRPr lang="he-IL" sz="2400" dirty="0"/>
          </a:p>
          <a:p>
            <a:pPr marL="457200" lvl="1" indent="0">
              <a:buNone/>
            </a:pPr>
            <a:r>
              <a:rPr lang="he-IL" sz="2400" dirty="0" err="1" smtClean="0"/>
              <a:t>אמא</a:t>
            </a:r>
            <a:r>
              <a:rPr lang="he-IL" sz="2400" dirty="0" smtClean="0"/>
              <a:t> בעירק</a:t>
            </a:r>
          </a:p>
          <a:p>
            <a:pPr lvl="1"/>
            <a:endParaRPr lang="he-IL" sz="2400" dirty="0"/>
          </a:p>
          <a:p>
            <a:pPr lvl="1"/>
            <a:endParaRPr lang="he-IL" sz="2400" dirty="0" smtClean="0"/>
          </a:p>
          <a:p>
            <a:pPr lvl="1"/>
            <a:endParaRPr lang="he-IL" sz="2400" dirty="0"/>
          </a:p>
          <a:p>
            <a:pPr lvl="1"/>
            <a:r>
              <a:rPr lang="he-IL" sz="1400" dirty="0" smtClean="0"/>
              <a:t>תמונה של סבא מפעם                                                     </a:t>
            </a:r>
          </a:p>
          <a:p>
            <a:pPr lvl="1"/>
            <a:r>
              <a:rPr lang="he-IL" sz="1400" dirty="0" smtClean="0"/>
              <a:t>תמונה של סבא היום</a:t>
            </a:r>
            <a:endParaRPr lang="he-IL" sz="1400" dirty="0"/>
          </a:p>
        </p:txBody>
      </p:sp>
      <p:sp>
        <p:nvSpPr>
          <p:cNvPr id="2" name="כותרת 1"/>
          <p:cNvSpPr>
            <a:spLocks noGrp="1"/>
          </p:cNvSpPr>
          <p:nvPr>
            <p:ph type="title"/>
          </p:nvPr>
        </p:nvSpPr>
        <p:spPr/>
        <p:txBody>
          <a:bodyPr/>
          <a:lstStyle/>
          <a:p>
            <a:r>
              <a:rPr lang="he-IL" dirty="0" smtClean="0">
                <a:latin typeface="Guttman Keren" panose="02010401010101010101" pitchFamily="2" charset="-79"/>
                <a:cs typeface="Guttman Keren" panose="02010401010101010101" pitchFamily="2" charset="-79"/>
              </a:rPr>
              <a:t>קצת על עצמי</a:t>
            </a:r>
            <a:endParaRPr lang="he-IL" dirty="0">
              <a:latin typeface="Guttman Keren" panose="02010401010101010101" pitchFamily="2" charset="-79"/>
              <a:cs typeface="Guttman Keren" panose="02010401010101010101" pitchFamily="2" charset="-79"/>
            </a:endParaRPr>
          </a:p>
        </p:txBody>
      </p:sp>
      <p:cxnSp>
        <p:nvCxnSpPr>
          <p:cNvPr id="7" name="מחבר חץ ישר 6"/>
          <p:cNvCxnSpPr/>
          <p:nvPr/>
        </p:nvCxnSpPr>
        <p:spPr>
          <a:xfrm>
            <a:off x="4139952" y="5085184"/>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7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19672" y="1556792"/>
            <a:ext cx="60960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323528" y="476672"/>
            <a:ext cx="8229600" cy="1143000"/>
          </a:xfrm>
        </p:spPr>
        <p:txBody>
          <a:bodyPr/>
          <a:lstStyle/>
          <a:p>
            <a:r>
              <a:rPr lang="he-IL" dirty="0" smtClean="0">
                <a:latin typeface="Guttman Vilna" panose="02010401010101010101" pitchFamily="2" charset="-79"/>
                <a:cs typeface="Guttman Vilna" panose="02010401010101010101" pitchFamily="2" charset="-79"/>
              </a:rPr>
              <a:t>דרך הבריחה מעירק</a:t>
            </a:r>
            <a:endParaRPr lang="he-IL" dirty="0">
              <a:latin typeface="Guttman Vilna" panose="02010401010101010101" pitchFamily="2" charset="-79"/>
              <a:cs typeface="Guttman Vilna" panose="02010401010101010101" pitchFamily="2" charset="-79"/>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5301208"/>
            <a:ext cx="72008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26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19688 -0.31445 L -0.33073 -0.13595 " pathEditMode="relative" rAng="0" ptsTypes="AA">
                                      <p:cBhvr>
                                        <p:cTn id="6" dur="2000" fill="hold"/>
                                        <p:tgtEl>
                                          <p:spTgt spid="1029"/>
                                        </p:tgtEl>
                                        <p:attrNameLst>
                                          <p:attrName>ppt_x</p:attrName>
                                          <p:attrName>ppt_y</p:attrName>
                                        </p:attrNameLst>
                                      </p:cBhvr>
                                      <p:rCtr x="-6701" y="89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2800" dirty="0" smtClean="0"/>
              <a:t>היו לי שתי מטפלות אחת יהודייה ואחת ערבייה מצבנו הכלכלי היה טוב מאוד. בשנת 40-41 התחילו </a:t>
            </a:r>
            <a:r>
              <a:rPr lang="he-IL" sz="2800" dirty="0" err="1" smtClean="0"/>
              <a:t>פגרום</a:t>
            </a:r>
            <a:r>
              <a:rPr lang="he-IL" sz="2800" dirty="0" smtClean="0"/>
              <a:t> ביהודי עירק המשפחה שלי סבלה מרדיפות של ערבים. אחרי מספר שנים אבא שלי קיבל אזהרה מקצין משטרה שאנחנו (המשפחה) על הכוונת של השלטונות </a:t>
            </a:r>
            <a:endParaRPr lang="he-IL" sz="2800" dirty="0"/>
          </a:p>
        </p:txBody>
      </p:sp>
      <p:sp>
        <p:nvSpPr>
          <p:cNvPr id="2" name="כותרת 1"/>
          <p:cNvSpPr>
            <a:spLocks noGrp="1"/>
          </p:cNvSpPr>
          <p:nvPr>
            <p:ph type="title"/>
          </p:nvPr>
        </p:nvSpPr>
        <p:spPr/>
        <p:txBody>
          <a:bodyPr>
            <a:normAutofit/>
          </a:bodyPr>
          <a:lstStyle/>
          <a:p>
            <a:r>
              <a:rPr lang="he-IL" sz="4000" dirty="0" smtClean="0">
                <a:latin typeface="Guttman Keren" panose="02010401010101010101" pitchFamily="2" charset="-79"/>
                <a:cs typeface="Guttman Keren" panose="02010401010101010101" pitchFamily="2" charset="-79"/>
              </a:rPr>
              <a:t>מה הייתה סיבת </a:t>
            </a:r>
            <a:r>
              <a:rPr lang="he-IL" sz="4000" dirty="0" err="1" smtClean="0">
                <a:latin typeface="Guttman Keren" panose="02010401010101010101" pitchFamily="2" charset="-79"/>
                <a:cs typeface="Guttman Keren" panose="02010401010101010101" pitchFamily="2" charset="-79"/>
              </a:rPr>
              <a:t>ההעליה</a:t>
            </a:r>
            <a:r>
              <a:rPr lang="he-IL" sz="4000" dirty="0" smtClean="0">
                <a:latin typeface="Guttman Keren" panose="02010401010101010101" pitchFamily="2" charset="-79"/>
                <a:cs typeface="Guttman Keren" panose="02010401010101010101" pitchFamily="2" charset="-79"/>
              </a:rPr>
              <a:t> הדחופה</a:t>
            </a:r>
            <a:endParaRPr lang="he-IL" sz="4000" dirty="0">
              <a:latin typeface="Guttman Keren" panose="02010401010101010101" pitchFamily="2" charset="-79"/>
              <a:cs typeface="Guttman Keren" panose="02010401010101010101" pitchFamily="2" charset="-79"/>
            </a:endParaRPr>
          </a:p>
        </p:txBody>
      </p:sp>
    </p:spTree>
    <p:extLst>
      <p:ext uri="{BB962C8B-B14F-4D97-AF65-F5344CB8AC3E}">
        <p14:creationId xmlns:p14="http://schemas.microsoft.com/office/powerpoint/2010/main" val="206980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600" dirty="0" smtClean="0"/>
              <a:t>אבא שלי החליט לפצל את המשפחה חצי מהילדים יעלו לארץ איתו השאר </a:t>
            </a:r>
            <a:r>
              <a:rPr lang="he-IL" sz="3600" dirty="0" err="1" smtClean="0"/>
              <a:t>ישארו</a:t>
            </a:r>
            <a:r>
              <a:rPr lang="he-IL" sz="3600" dirty="0" smtClean="0"/>
              <a:t> עם </a:t>
            </a:r>
            <a:r>
              <a:rPr lang="he-IL" sz="3600" dirty="0" err="1" smtClean="0"/>
              <a:t>אמא</a:t>
            </a:r>
            <a:r>
              <a:rPr lang="he-IL" sz="3600" dirty="0" smtClean="0"/>
              <a:t> בעירק הוא אמר לשלטונות שאנחנו יוצאים לחופשה בלבנון</a:t>
            </a:r>
            <a:endParaRPr lang="he-IL" sz="3600" dirty="0"/>
          </a:p>
        </p:txBody>
      </p:sp>
      <p:sp>
        <p:nvSpPr>
          <p:cNvPr id="2" name="כותרת 1"/>
          <p:cNvSpPr>
            <a:spLocks noGrp="1"/>
          </p:cNvSpPr>
          <p:nvPr>
            <p:ph type="title"/>
          </p:nvPr>
        </p:nvSpPr>
        <p:spPr>
          <a:xfrm>
            <a:off x="457200" y="332656"/>
            <a:ext cx="8229600" cy="1143000"/>
          </a:xfrm>
        </p:spPr>
        <p:txBody>
          <a:bodyPr/>
          <a:lstStyle/>
          <a:p>
            <a:r>
              <a:rPr lang="he-IL" dirty="0" smtClean="0">
                <a:latin typeface="Guttman Vilna" panose="02010401010101010101" pitchFamily="2" charset="-79"/>
                <a:cs typeface="Guttman Vilna" panose="02010401010101010101" pitchFamily="2" charset="-79"/>
              </a:rPr>
              <a:t>ההחלטה</a:t>
            </a:r>
            <a:endParaRPr lang="he-IL" dirty="0">
              <a:latin typeface="Guttman Vilna" panose="02010401010101010101" pitchFamily="2" charset="-79"/>
              <a:cs typeface="Guttman Vilna" panose="02010401010101010101" pitchFamily="2" charset="-79"/>
            </a:endParaRPr>
          </a:p>
        </p:txBody>
      </p:sp>
    </p:spTree>
    <p:extLst>
      <p:ext uri="{BB962C8B-B14F-4D97-AF65-F5344CB8AC3E}">
        <p14:creationId xmlns:p14="http://schemas.microsoft.com/office/powerpoint/2010/main" val="12095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smtClean="0"/>
              <a:t>נפגשנו בלבנון עם איש קשר שהדריך </a:t>
            </a:r>
            <a:r>
              <a:rPr lang="he-IL" dirty="0"/>
              <a:t>א</a:t>
            </a:r>
            <a:r>
              <a:rPr lang="he-IL" dirty="0" smtClean="0"/>
              <a:t>ותנו איך לעזוב את לבנון. בשעות הלילה המאוחרות לקחו אותנו ברכב עד הגבול  וחצינו את הגבול בחושך. אותי סחב אדם על הגב כי הייתי תינוק </a:t>
            </a:r>
            <a:endParaRPr lang="he-IL" dirty="0"/>
          </a:p>
        </p:txBody>
      </p:sp>
      <p:sp>
        <p:nvSpPr>
          <p:cNvPr id="2" name="כותרת 1"/>
          <p:cNvSpPr>
            <a:spLocks noGrp="1"/>
          </p:cNvSpPr>
          <p:nvPr>
            <p:ph type="title"/>
          </p:nvPr>
        </p:nvSpPr>
        <p:spPr/>
        <p:txBody>
          <a:bodyPr/>
          <a:lstStyle/>
          <a:p>
            <a:r>
              <a:rPr lang="he-IL" dirty="0" smtClean="0"/>
              <a:t>איך ברחנו</a:t>
            </a:r>
            <a:endParaRPr lang="he-IL" dirty="0"/>
          </a:p>
        </p:txBody>
      </p:sp>
    </p:spTree>
    <p:extLst>
      <p:ext uri="{BB962C8B-B14F-4D97-AF65-F5344CB8AC3E}">
        <p14:creationId xmlns:p14="http://schemas.microsoft.com/office/powerpoint/2010/main" val="24114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sz="2800" dirty="0" smtClean="0"/>
              <a:t>עקב איומים על אמי שהשלטונות שאלו איפה האבא </a:t>
            </a:r>
          </a:p>
          <a:p>
            <a:pPr marL="0" indent="0">
              <a:buNone/>
            </a:pPr>
            <a:r>
              <a:rPr lang="he-IL" sz="2800" dirty="0" smtClean="0"/>
              <a:t>השלטונות חיפשו אותו כי הוא היה ציוני ובתקופה הזאת מי שהיה יהודי ציוני הלך למאסר.</a:t>
            </a:r>
          </a:p>
          <a:p>
            <a:pPr marL="0" indent="0">
              <a:buNone/>
            </a:pPr>
            <a:r>
              <a:rPr lang="he-IL" sz="2800" dirty="0" smtClean="0"/>
              <a:t>היו לי דודים שישבו במאסר בגלל שהם היו ציונים</a:t>
            </a:r>
          </a:p>
          <a:p>
            <a:pPr marL="0" indent="0">
              <a:buNone/>
            </a:pPr>
            <a:r>
              <a:rPr lang="he-IL" sz="2800" dirty="0" smtClean="0"/>
              <a:t>אמי החליטה בהקדם לעזוב את עירק היא השכירה סירה ושטה יחד עם אחיי עד שהנהר </a:t>
            </a:r>
            <a:r>
              <a:rPr lang="he-IL" sz="2800" dirty="0" err="1" smtClean="0"/>
              <a:t>אחידקל</a:t>
            </a:r>
            <a:r>
              <a:rPr lang="he-IL" sz="2800" dirty="0" smtClean="0"/>
              <a:t> נפגש עם פרס משם עלתה לטיסה לארץ בשנת 1951 ואז היא נפגשה עם יתר המשפחה </a:t>
            </a:r>
            <a:endParaRPr lang="he-IL" dirty="0" smtClean="0"/>
          </a:p>
        </p:txBody>
      </p:sp>
      <p:sp>
        <p:nvSpPr>
          <p:cNvPr id="2" name="כותרת 1"/>
          <p:cNvSpPr>
            <a:spLocks noGrp="1"/>
          </p:cNvSpPr>
          <p:nvPr>
            <p:ph type="title"/>
          </p:nvPr>
        </p:nvSpPr>
        <p:spPr/>
        <p:txBody>
          <a:bodyPr/>
          <a:lstStyle/>
          <a:p>
            <a:r>
              <a:rPr lang="he-IL" sz="4800" dirty="0" smtClean="0"/>
              <a:t>בריחתה של אמי עם שלוש אחיי</a:t>
            </a:r>
            <a:endParaRPr lang="he-IL" sz="4800" dirty="0"/>
          </a:p>
        </p:txBody>
      </p:sp>
    </p:spTree>
    <p:extLst>
      <p:ext uri="{BB962C8B-B14F-4D97-AF65-F5344CB8AC3E}">
        <p14:creationId xmlns:p14="http://schemas.microsoft.com/office/powerpoint/2010/main" val="376150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699247" y="2248347"/>
            <a:ext cx="5816969" cy="3772941"/>
          </a:xfrm>
        </p:spPr>
        <p:txBody>
          <a:bodyPr>
            <a:noAutofit/>
          </a:bodyPr>
          <a:lstStyle/>
          <a:p>
            <a:r>
              <a:rPr lang="he-IL" sz="2000" dirty="0" smtClean="0"/>
              <a:t>לאחר שאמי הגיעה לארץ אבא </a:t>
            </a:r>
            <a:r>
              <a:rPr lang="he-IL" sz="2000" dirty="0" err="1" smtClean="0"/>
              <a:t>ואמא</a:t>
            </a:r>
            <a:r>
              <a:rPr lang="he-IL" sz="2000" dirty="0" smtClean="0"/>
              <a:t> החליטו לצרף את כל הילדים</a:t>
            </a:r>
          </a:p>
          <a:p>
            <a:r>
              <a:rPr lang="he-IL" sz="2000" dirty="0" smtClean="0"/>
              <a:t>בקיבוצים מחוסר אמצעי לחלחל את הילדים מצד אבא. כל </a:t>
            </a:r>
          </a:p>
          <a:p>
            <a:r>
              <a:rPr lang="he-IL" sz="2000" dirty="0" smtClean="0"/>
              <a:t>אחיי הגיעו לתנאי חיים לא רגילים בלי חשמל בבית ותנאי בישול שהיו רק בפרימוסים והתאורה בבית הייתה דרך נרות</a:t>
            </a:r>
          </a:p>
          <a:p>
            <a:r>
              <a:rPr lang="he-IL" sz="2000" dirty="0" err="1" smtClean="0"/>
              <a:t>האמא</a:t>
            </a:r>
            <a:r>
              <a:rPr lang="he-IL" sz="2000" dirty="0" smtClean="0"/>
              <a:t> רחצה את אחיי על ידי חימום מים על הפרימוסים </a:t>
            </a:r>
          </a:p>
          <a:p>
            <a:r>
              <a:rPr lang="he-IL" dirty="0" smtClean="0"/>
              <a:t>לכולם היה קשה עם התנאים בארץ</a:t>
            </a:r>
            <a:endParaRPr lang="he-IL" dirty="0"/>
          </a:p>
          <a:p>
            <a:r>
              <a:rPr lang="he-IL" i="1" dirty="0" smtClean="0"/>
              <a:t>בשנת </a:t>
            </a:r>
            <a:r>
              <a:rPr lang="he-IL" dirty="0" smtClean="0"/>
              <a:t>1955 חיברו חשמל לבית הוריי</a:t>
            </a:r>
          </a:p>
          <a:p>
            <a:r>
              <a:rPr lang="he-IL" dirty="0" smtClean="0"/>
              <a:t> והצטרפתי למשפחה</a:t>
            </a:r>
          </a:p>
          <a:p>
            <a:endParaRPr lang="he-IL" dirty="0"/>
          </a:p>
          <a:p>
            <a:endParaRPr lang="he-IL" sz="1200" b="1" dirty="0" smtClean="0"/>
          </a:p>
        </p:txBody>
      </p:sp>
      <p:sp>
        <p:nvSpPr>
          <p:cNvPr id="3" name="כותרת 2"/>
          <p:cNvSpPr>
            <a:spLocks noGrp="1"/>
          </p:cNvSpPr>
          <p:nvPr>
            <p:ph type="title"/>
          </p:nvPr>
        </p:nvSpPr>
        <p:spPr/>
        <p:txBody>
          <a:bodyPr/>
          <a:lstStyle/>
          <a:p>
            <a:r>
              <a:rPr lang="he-IL" dirty="0" smtClean="0"/>
              <a:t>תנאי המחייה של המשפחה</a:t>
            </a:r>
            <a:endParaRPr lang="he-IL" dirty="0"/>
          </a:p>
        </p:txBody>
      </p:sp>
      <p:sp>
        <p:nvSpPr>
          <p:cNvPr id="4" name="TextBox 3"/>
          <p:cNvSpPr txBox="1"/>
          <p:nvPr/>
        </p:nvSpPr>
        <p:spPr>
          <a:xfrm>
            <a:off x="6516216" y="2420888"/>
            <a:ext cx="2376264" cy="1477328"/>
          </a:xfrm>
          <a:prstGeom prst="rect">
            <a:avLst/>
          </a:prstGeom>
          <a:noFill/>
        </p:spPr>
        <p:txBody>
          <a:bodyPr wrap="square" rtlCol="1">
            <a:spAutoFit/>
          </a:bodyPr>
          <a:lstStyle/>
          <a:p>
            <a:r>
              <a:rPr lang="he-IL" dirty="0"/>
              <a:t>*פרימוס הוא כירה ניידת הפועלת באמצעות לחץ, שנפוצה מסוף המאה ה-19 ועד אמצע המאה ה-20</a:t>
            </a:r>
            <a:r>
              <a:rPr lang="he-IL" dirty="0" smtClean="0"/>
              <a:t>.</a:t>
            </a:r>
          </a:p>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645024"/>
            <a:ext cx="2218505" cy="304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30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smtClean="0"/>
              <a:t>לפנות בוקר פגשנו אנשים עם משאית שהעלו אותנו עלייה ישבנו על הרצפה והגענו לקיבוץ איילת השחר כיבדו אותנו בלחם וריבה </a:t>
            </a:r>
            <a:endParaRPr lang="he-IL" dirty="0"/>
          </a:p>
        </p:txBody>
      </p:sp>
      <p:sp>
        <p:nvSpPr>
          <p:cNvPr id="2" name="כותרת 1"/>
          <p:cNvSpPr>
            <a:spLocks noGrp="1"/>
          </p:cNvSpPr>
          <p:nvPr>
            <p:ph type="title"/>
          </p:nvPr>
        </p:nvSpPr>
        <p:spPr/>
        <p:txBody>
          <a:bodyPr/>
          <a:lstStyle/>
          <a:p>
            <a:r>
              <a:rPr lang="he-IL" dirty="0" smtClean="0"/>
              <a:t>היום הראשון בארץ</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041709"/>
            <a:ext cx="284380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9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כריכה קשה">
  <a:themeElements>
    <a:clrScheme name="כריכה קשה">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כריכה קשה">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כריכה קשה">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271</TotalTime>
  <Words>713</Words>
  <Application>Microsoft Office PowerPoint</Application>
  <PresentationFormat>‫הצגה על המסך (4:3)</PresentationFormat>
  <Paragraphs>71</Paragraphs>
  <Slides>18</Slides>
  <Notes>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18</vt:i4>
      </vt:variant>
    </vt:vector>
  </HeadingPairs>
  <TitlesOfParts>
    <vt:vector size="27" baseType="lpstr">
      <vt:lpstr>Arial</vt:lpstr>
      <vt:lpstr>Book Antiqua</vt:lpstr>
      <vt:lpstr>Calibri</vt:lpstr>
      <vt:lpstr>David</vt:lpstr>
      <vt:lpstr>Guttman Keren</vt:lpstr>
      <vt:lpstr>Guttman Vilna</vt:lpstr>
      <vt:lpstr>Times New Roman</vt:lpstr>
      <vt:lpstr>Wingdings</vt:lpstr>
      <vt:lpstr>כריכה קשה</vt:lpstr>
      <vt:lpstr>איך ברחנו מעירק ועלינו לארץ</vt:lpstr>
      <vt:lpstr>קצת על עצמי</vt:lpstr>
      <vt:lpstr>דרך הבריחה מעירק</vt:lpstr>
      <vt:lpstr>מה הייתה סיבת ההעליה הדחופה</vt:lpstr>
      <vt:lpstr>ההחלטה</vt:lpstr>
      <vt:lpstr>איך ברחנו</vt:lpstr>
      <vt:lpstr>בריחתה של אמי עם שלוש אחיי</vt:lpstr>
      <vt:lpstr>תנאי המחייה של המשפחה</vt:lpstr>
      <vt:lpstr>היום הראשון בארץ</vt:lpstr>
      <vt:lpstr>פיזור המשפחה</vt:lpstr>
      <vt:lpstr>התאחדות המשפחה </vt:lpstr>
      <vt:lpstr>הילדות בארץ</vt:lpstr>
      <vt:lpstr>המשפחה המאמצת שלי</vt:lpstr>
      <vt:lpstr>אהוד</vt:lpstr>
      <vt:lpstr>חיי וגיוסי לצבא </vt:lpstr>
      <vt:lpstr>המלחמות שעברתי בגיוס</vt:lpstr>
      <vt:lpstr>אירועים מיוחדים במלחמות</vt:lpstr>
      <vt:lpstr>לסיכום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עלייתי לארץ בשנות הארבעים מעירק</dc:title>
  <dc:creator>user</dc:creator>
  <cp:lastModifiedBy>Tami</cp:lastModifiedBy>
  <cp:revision>26</cp:revision>
  <dcterms:created xsi:type="dcterms:W3CDTF">2018-12-17T07:06:39Z</dcterms:created>
  <dcterms:modified xsi:type="dcterms:W3CDTF">2019-05-06T17:45:01Z</dcterms:modified>
</cp:coreProperties>
</file>