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50" r:id="rId1"/>
  </p:sldMasterIdLst>
  <p:sldIdLst>
    <p:sldId id="256" r:id="rId2"/>
    <p:sldId id="258" r:id="rId3"/>
    <p:sldId id="257" r:id="rId4"/>
    <p:sldId id="260" r:id="rId5"/>
    <p:sldId id="267" r:id="rId6"/>
    <p:sldId id="270" r:id="rId7"/>
    <p:sldId id="268" r:id="rId8"/>
    <p:sldId id="269" r:id="rId9"/>
    <p:sldId id="271" r:id="rId10"/>
    <p:sldId id="272" r:id="rId11"/>
    <p:sldId id="273" r:id="rId12"/>
    <p:sldId id="274" r:id="rId13"/>
    <p:sldId id="275" r:id="rId14"/>
    <p:sldId id="276" r:id="rId15"/>
    <p:sldId id="277" r:id="rId1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D8D"/>
    <a:srgbClr val="A89B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961" autoAdjust="0"/>
    <p:restoredTop sz="94660"/>
  </p:normalViewPr>
  <p:slideViewPr>
    <p:cSldViewPr snapToGrid="0">
      <p:cViewPr varScale="1">
        <p:scale>
          <a:sx n="116" d="100"/>
          <a:sy n="116" d="100"/>
        </p:scale>
        <p:origin x="114"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שקופית כותרת">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he-IL" smtClean="0"/>
              <a:t>לחץ כדי לערוך סגנון כותרת של תבנית בסיס</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he-IL"/>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E10EF4E6-D692-4D4C-8C48-8DDC3D79F259}" type="slidenum">
              <a:rPr lang="he-IL" smtClean="0"/>
              <a:t>‹#›</a:t>
            </a:fld>
            <a:endParaRPr lang="he-IL"/>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264152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63122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803018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he-IL" smtClean="0"/>
              <a:t>לחץ כדי לערוך סגנון כותרת של תבנית בסיס</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084598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he-IL" smtClean="0"/>
              <a:t>לחץ כדי לערוך סגנון כותרת של תבנית בסיס</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4113244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he-IL" smtClean="0"/>
              <a:t>לחץ כדי לערוך סגנון כותרת של תבנית בסיס</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2985959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he-IL" smtClean="0"/>
              <a:t>לחץ כדי לערוך סגנון כותרת של תבנית בסיס</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smtClean="0"/>
              <a:t>לחץ על הסמל כדי להוסיף תמונה</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smtClean="0"/>
              <a:t>ערוך סגנונות טקסט של תבנית בסיס</a:t>
            </a:r>
          </a:p>
        </p:txBody>
      </p:sp>
      <p:sp>
        <p:nvSpPr>
          <p:cNvPr id="3" name="Date Placeholder 2"/>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2851072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he-IL" smtClean="0"/>
              <a:t>לחץ כדי לערוך סגנון כותרת של תבנית בסיס</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4285525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he-IL" smtClean="0"/>
              <a:t>לחץ כדי לערוך סגנון כותרת של תבנית בסיס</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973527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3510752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ערוך סגנונות טקסט של תבנית בסיס</a:t>
            </a:r>
          </a:p>
        </p:txBody>
      </p:sp>
      <p:sp>
        <p:nvSpPr>
          <p:cNvPr id="4" name="Date Placeholder 3"/>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4006059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he-IL" smtClean="0"/>
              <a:t>לחץ כדי לערוך סגנון כותרת של תבנית בסיס</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90391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2" name="Content Placeholder 3"/>
          <p:cNvSpPr>
            <a:spLocks noGrp="1"/>
          </p:cNvSpPr>
          <p:nvPr>
            <p:ph sz="quarter" idx="13"/>
          </p:nvPr>
        </p:nvSpPr>
        <p:spPr>
          <a:xfrm>
            <a:off x="685802" y="2861733"/>
            <a:ext cx="5088712" cy="2512852"/>
          </a:xfrm>
        </p:spPr>
        <p:txBody>
          <a:bodyPr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ערוך סגנונות טקסט של תבנית בסיס</a:t>
            </a:r>
          </a:p>
        </p:txBody>
      </p:sp>
      <p:sp>
        <p:nvSpPr>
          <p:cNvPr id="13" name="Content Placeholder 5"/>
          <p:cNvSpPr>
            <a:spLocks noGrp="1"/>
          </p:cNvSpPr>
          <p:nvPr>
            <p:ph sz="quarter" idx="14"/>
          </p:nvPr>
        </p:nvSpPr>
        <p:spPr>
          <a:xfrm>
            <a:off x="5993969" y="2861733"/>
            <a:ext cx="5088713" cy="2512852"/>
          </a:xfrm>
        </p:spPr>
        <p:txBody>
          <a:bodyPr anchor="t"/>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7" name="Date Placeholder 6"/>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510980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smtClean="0"/>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437976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410002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he-IL" smtClean="0"/>
              <a:t>לחץ כדי לערוך סגנון כותרת של תבנית בסיס</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149962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he-IL" smtClean="0"/>
              <a:t>לחץ כדי לערוך סגנון כותרת של תבנית בסיס</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smtClean="0"/>
              <a:t>לחץ על הסמל כדי להוסיף תמונה</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ערוך סגנונות טקסט של תבנית בסיס</a:t>
            </a:r>
          </a:p>
        </p:txBody>
      </p:sp>
      <p:sp>
        <p:nvSpPr>
          <p:cNvPr id="5" name="Date Placeholder 4"/>
          <p:cNvSpPr>
            <a:spLocks noGrp="1"/>
          </p:cNvSpPr>
          <p:nvPr>
            <p:ph type="dt" sz="half" idx="10"/>
          </p:nvPr>
        </p:nvSpPr>
        <p:spPr/>
        <p:txBody>
          <a:bodyPr/>
          <a:lstStyle/>
          <a:p>
            <a:fld id="{E4F5A8BF-333E-4900-82D8-80793D4E3CF7}" type="datetimeFigureOut">
              <a:rPr lang="he-IL" smtClean="0"/>
              <a:t>י"ד/אייר/תשע"ט</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E10EF4E6-D692-4D4C-8C48-8DDC3D79F259}" type="slidenum">
              <a:rPr lang="he-IL" smtClean="0"/>
              <a:t>‹#›</a:t>
            </a:fld>
            <a:endParaRPr lang="he-IL"/>
          </a:p>
        </p:txBody>
      </p:sp>
    </p:spTree>
    <p:extLst>
      <p:ext uri="{BB962C8B-B14F-4D97-AF65-F5344CB8AC3E}">
        <p14:creationId xmlns:p14="http://schemas.microsoft.com/office/powerpoint/2010/main" val="3965530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he-IL" smtClean="0"/>
              <a:t>לחץ כדי לערוך סגנון כותרת של תבנית בסיס</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he-IL" smtClean="0"/>
              <a:t>ערוך סגנונות טקסט של תבנית בסיס</a:t>
            </a:r>
          </a:p>
          <a:p>
            <a:pPr lvl="1"/>
            <a:r>
              <a:rPr lang="he-IL" smtClean="0"/>
              <a:t>רמה שניה</a:t>
            </a:r>
          </a:p>
          <a:p>
            <a:pPr lvl="2"/>
            <a:r>
              <a:rPr lang="he-IL" smtClean="0"/>
              <a:t>רמה שלישית</a:t>
            </a:r>
          </a:p>
          <a:p>
            <a:pPr lvl="3"/>
            <a:r>
              <a:rPr lang="he-IL" smtClean="0"/>
              <a:t>רמה רביעית</a:t>
            </a:r>
          </a:p>
          <a:p>
            <a:pPr lvl="4"/>
            <a:r>
              <a:rPr lang="he-IL" smtClean="0"/>
              <a:t>רמה חמישית</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E4F5A8BF-333E-4900-82D8-80793D4E3CF7}" type="datetimeFigureOut">
              <a:rPr lang="he-IL" smtClean="0"/>
              <a:t>י"ד/אייר/תשע"ט</a:t>
            </a:fld>
            <a:endParaRPr lang="he-IL"/>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he-IL"/>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E10EF4E6-D692-4D4C-8C48-8DDC3D79F259}" type="slidenum">
              <a:rPr lang="he-IL" smtClean="0"/>
              <a:t>‹#›</a:t>
            </a:fld>
            <a:endParaRPr lang="he-IL"/>
          </a:p>
        </p:txBody>
      </p:sp>
    </p:spTree>
    <p:extLst>
      <p:ext uri="{BB962C8B-B14F-4D97-AF65-F5344CB8AC3E}">
        <p14:creationId xmlns:p14="http://schemas.microsoft.com/office/powerpoint/2010/main" val="416358259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1"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r" defTabSz="914400" rtl="1"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r" defTabSz="914400" rtl="1"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1003132" y="488731"/>
            <a:ext cx="9480937" cy="6186309"/>
          </a:xfrm>
          <a:prstGeom prst="rect">
            <a:avLst/>
          </a:prstGeom>
          <a:noFill/>
        </p:spPr>
        <p:txBody>
          <a:bodyPr wrap="square" lIns="91440" tIns="45720" rIns="91440" bIns="45720">
            <a:spAutoFit/>
          </a:bodyPr>
          <a:lstStyle/>
          <a:p>
            <a:pPr algn="ctr"/>
            <a:r>
              <a:rPr lang="he-IL" sz="9600" b="1" dirty="0" smtClean="0">
                <a:ln w="22225">
                  <a:solidFill>
                    <a:schemeClr val="accent2"/>
                  </a:solidFill>
                  <a:prstDash val="solid"/>
                </a:ln>
                <a:blipFill>
                  <a:blip r:embed="rId2"/>
                  <a:tile tx="0" ty="0" sx="100000" sy="100000" flip="none" algn="tl"/>
                </a:blipFill>
                <a:cs typeface="SR_FactorBlack" pitchFamily="2" charset="-79"/>
              </a:rPr>
              <a:t>"זכור ימות עולם בינו שנות דור ודור"</a:t>
            </a:r>
            <a:endParaRPr lang="he-IL" sz="8000" b="1" dirty="0" smtClean="0">
              <a:ln w="22225">
                <a:solidFill>
                  <a:schemeClr val="accent2"/>
                </a:solidFill>
                <a:prstDash val="solid"/>
              </a:ln>
              <a:blipFill>
                <a:blip r:embed="rId2"/>
                <a:tile tx="0" ty="0" sx="100000" sy="100000" flip="none" algn="tl"/>
              </a:blipFill>
              <a:cs typeface="SR_FactorBlack" pitchFamily="2" charset="-79"/>
            </a:endParaRPr>
          </a:p>
          <a:p>
            <a:pPr algn="ctr"/>
            <a:r>
              <a:rPr lang="he-IL" sz="6000" b="1" dirty="0" smtClean="0">
                <a:ln w="22225">
                  <a:solidFill>
                    <a:schemeClr val="accent2"/>
                  </a:solidFill>
                  <a:prstDash val="solid"/>
                </a:ln>
                <a:blipFill>
                  <a:blip r:embed="rId2"/>
                  <a:tile tx="0" ty="0" sx="100000" sy="100000" flip="none" algn="tl"/>
                </a:blipFill>
                <a:cs typeface="SR_FactorBlack" pitchFamily="2" charset="-79"/>
              </a:rPr>
              <a:t>(דברים, האזינו </a:t>
            </a:r>
            <a:r>
              <a:rPr lang="he-IL" sz="6000" b="1" dirty="0" err="1" smtClean="0">
                <a:ln w="22225">
                  <a:solidFill>
                    <a:schemeClr val="accent2"/>
                  </a:solidFill>
                  <a:prstDash val="solid"/>
                </a:ln>
                <a:blipFill>
                  <a:blip r:embed="rId2"/>
                  <a:tile tx="0" ty="0" sx="100000" sy="100000" flip="none" algn="tl"/>
                </a:blipFill>
                <a:cs typeface="SR_FactorBlack" pitchFamily="2" charset="-79"/>
              </a:rPr>
              <a:t>ל"ב,ז</a:t>
            </a:r>
            <a:r>
              <a:rPr lang="he-IL" sz="6000" b="1" dirty="0" smtClean="0">
                <a:ln w="22225">
                  <a:solidFill>
                    <a:schemeClr val="accent2"/>
                  </a:solidFill>
                  <a:prstDash val="solid"/>
                </a:ln>
                <a:blipFill>
                  <a:blip r:embed="rId2"/>
                  <a:tile tx="0" ty="0" sx="100000" sy="100000" flip="none" algn="tl"/>
                </a:blipFill>
                <a:cs typeface="SR_FactorBlack" pitchFamily="2" charset="-79"/>
              </a:rPr>
              <a:t>')</a:t>
            </a:r>
            <a:endParaRPr lang="he-IL" sz="6000" b="1" dirty="0">
              <a:ln w="22225">
                <a:solidFill>
                  <a:schemeClr val="accent2"/>
                </a:solidFill>
                <a:prstDash val="solid"/>
              </a:ln>
              <a:blipFill>
                <a:blip r:embed="rId2"/>
                <a:tile tx="0" ty="0" sx="100000" sy="100000" flip="none" algn="tl"/>
              </a:blipFill>
              <a:cs typeface="SR_FactorBlack" pitchFamily="2" charset="-79"/>
            </a:endParaRPr>
          </a:p>
          <a:p>
            <a:pPr algn="ctr"/>
            <a:endParaRPr lang="he-IL" sz="7200" b="1" dirty="0">
              <a:ln w="22225">
                <a:solidFill>
                  <a:schemeClr val="accent2"/>
                </a:solidFill>
                <a:prstDash val="solid"/>
              </a:ln>
              <a:blipFill>
                <a:blip r:embed="rId2"/>
                <a:tile tx="0" ty="0" sx="100000" sy="100000" flip="none" algn="tl"/>
              </a:blipFill>
              <a:cs typeface="SR_FactorBlack" pitchFamily="2" charset="-79"/>
            </a:endParaRPr>
          </a:p>
          <a:p>
            <a:pPr algn="ctr"/>
            <a:endParaRPr lang="he-IL" sz="7200" b="1" dirty="0">
              <a:ln w="22225">
                <a:solidFill>
                  <a:schemeClr val="accent2"/>
                </a:solidFill>
                <a:prstDash val="solid"/>
              </a:ln>
              <a:blipFill>
                <a:blip r:embed="rId2"/>
                <a:tile tx="0" ty="0" sx="100000" sy="100000" flip="none" algn="tl"/>
              </a:blipFill>
              <a:cs typeface="SR_FactorBlack" pitchFamily="2" charset="-79"/>
            </a:endParaRPr>
          </a:p>
        </p:txBody>
      </p:sp>
    </p:spTree>
    <p:extLst>
      <p:ext uri="{BB962C8B-B14F-4D97-AF65-F5344CB8AC3E}">
        <p14:creationId xmlns:p14="http://schemas.microsoft.com/office/powerpoint/2010/main" val="1744974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60540" t="14943" b="38621"/>
          <a:stretch/>
        </p:blipFill>
        <p:spPr>
          <a:xfrm rot="5400000">
            <a:off x="6679347" y="706019"/>
            <a:ext cx="3623746" cy="5198716"/>
          </a:xfrm>
          <a:prstGeom prst="rect">
            <a:avLst/>
          </a:prstGeom>
        </p:spPr>
      </p:pic>
      <p:sp>
        <p:nvSpPr>
          <p:cNvPr id="5" name="מלבן 4"/>
          <p:cNvSpPr/>
          <p:nvPr/>
        </p:nvSpPr>
        <p:spPr>
          <a:xfrm>
            <a:off x="157654" y="559514"/>
            <a:ext cx="6258912" cy="6001643"/>
          </a:xfrm>
          <a:prstGeom prst="rect">
            <a:avLst/>
          </a:prstGeom>
          <a:noFill/>
        </p:spPr>
        <p:txBody>
          <a:bodyPr wrap="square" lIns="91440" tIns="45720" rIns="91440" bIns="45720">
            <a:spAutoFit/>
          </a:bodyPr>
          <a:lstStyle/>
          <a:p>
            <a:pPr algn="ctr"/>
            <a:r>
              <a:rPr lang="he-IL" sz="96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צוות המדריכות בגן ישראל</a:t>
            </a:r>
            <a:endParaRPr lang="he-IL" sz="9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409988628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73503" t="47357" b="31494"/>
          <a:stretch/>
        </p:blipFill>
        <p:spPr>
          <a:xfrm rot="5400000">
            <a:off x="6947798" y="660958"/>
            <a:ext cx="4092858" cy="4493171"/>
          </a:xfrm>
          <a:prstGeom prst="rect">
            <a:avLst/>
          </a:prstGeom>
        </p:spPr>
      </p:pic>
      <p:sp>
        <p:nvSpPr>
          <p:cNvPr id="5" name="מלבן 4"/>
          <p:cNvSpPr/>
          <p:nvPr/>
        </p:nvSpPr>
        <p:spPr>
          <a:xfrm>
            <a:off x="-220718" y="1095542"/>
            <a:ext cx="7236374" cy="4339650"/>
          </a:xfrm>
          <a:prstGeom prst="rect">
            <a:avLst/>
          </a:prstGeom>
          <a:noFill/>
        </p:spPr>
        <p:txBody>
          <a:bodyPr wrap="square" lIns="91440" tIns="45720" rIns="91440" bIns="45720">
            <a:spAutoFit/>
          </a:bodyPr>
          <a:lstStyle/>
          <a:p>
            <a:pPr algn="ctr"/>
            <a:r>
              <a:rPr lang="he-IL" sz="138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ביום חתונתי</a:t>
            </a:r>
            <a:endParaRPr lang="he-IL" sz="138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30473326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30485" b="80667" l="27000" r="87750">
                        <a14:foregroundMark x1="63667" y1="33576" x2="63667" y2="33576"/>
                        <a14:foregroundMark x1="63083" y1="33576" x2="63083" y2="33576"/>
                        <a14:foregroundMark x1="34583" y1="43697" x2="34583" y2="43697"/>
                        <a14:foregroundMark x1="30500" y1="44606" x2="30500" y2="44606"/>
                        <a14:foregroundMark x1="54250" y1="80667" x2="54250" y2="80667"/>
                        <a14:foregroundMark x1="60500" y1="30545" x2="60500" y2="30545"/>
                        <a14:foregroundMark x1="84250" y1="71697" x2="84250" y2="71697"/>
                        <a14:foregroundMark x1="87750" y1="69879" x2="87750" y2="69879"/>
                        <a14:foregroundMark x1="27000" y1="42788" x2="27000" y2="42788"/>
                      </a14:backgroundRemoval>
                    </a14:imgEffect>
                  </a14:imgLayer>
                </a14:imgProps>
              </a:ext>
              <a:ext uri="{28A0092B-C50C-407E-A947-70E740481C1C}">
                <a14:useLocalDpi xmlns:a14="http://schemas.microsoft.com/office/drawing/2010/main" val="0"/>
              </a:ext>
            </a:extLst>
          </a:blip>
          <a:srcRect l="26708" t="30575" r="12269" b="16781"/>
          <a:stretch/>
        </p:blipFill>
        <p:spPr>
          <a:xfrm rot="12483194">
            <a:off x="6173278" y="174143"/>
            <a:ext cx="5490272" cy="5295055"/>
          </a:xfrm>
          <a:prstGeom prst="rect">
            <a:avLst/>
          </a:prstGeom>
        </p:spPr>
      </p:pic>
      <p:sp>
        <p:nvSpPr>
          <p:cNvPr id="5" name="מלבן 4"/>
          <p:cNvSpPr/>
          <p:nvPr/>
        </p:nvSpPr>
        <p:spPr>
          <a:xfrm>
            <a:off x="157654" y="559514"/>
            <a:ext cx="6984125" cy="4524315"/>
          </a:xfrm>
          <a:prstGeom prst="rect">
            <a:avLst/>
          </a:prstGeom>
          <a:noFill/>
        </p:spPr>
        <p:txBody>
          <a:bodyPr wrap="square" lIns="91440" tIns="45720" rIns="91440" bIns="45720">
            <a:spAutoFit/>
          </a:bodyPr>
          <a:lstStyle/>
          <a:p>
            <a:pPr algn="ctr"/>
            <a:r>
              <a:rPr lang="he-IL" sz="96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עם בני הבכור יוסף יצחק</a:t>
            </a:r>
            <a:endParaRPr lang="he-IL" sz="9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235826177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62753" t="27126" b="31494"/>
          <a:stretch/>
        </p:blipFill>
        <p:spPr>
          <a:xfrm rot="5660733">
            <a:off x="6679423" y="-398593"/>
            <a:ext cx="3418295" cy="5223053"/>
          </a:xfrm>
          <a:prstGeom prst="rect">
            <a:avLst/>
          </a:prstGeom>
        </p:spPr>
      </p:pic>
      <p:sp>
        <p:nvSpPr>
          <p:cNvPr id="5" name="מלבן 4"/>
          <p:cNvSpPr/>
          <p:nvPr/>
        </p:nvSpPr>
        <p:spPr>
          <a:xfrm>
            <a:off x="157654" y="559514"/>
            <a:ext cx="5644055" cy="5016758"/>
          </a:xfrm>
          <a:prstGeom prst="rect">
            <a:avLst/>
          </a:prstGeom>
          <a:noFill/>
        </p:spPr>
        <p:txBody>
          <a:bodyPr wrap="square" lIns="91440" tIns="45720" rIns="91440" bIns="45720">
            <a:spAutoFit/>
          </a:bodyPr>
          <a:lstStyle/>
          <a:p>
            <a:pPr algn="ctr"/>
            <a:r>
              <a:rPr lang="he-IL" sz="80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בבר מצוה של בני הבכור יוסף יצחק</a:t>
            </a:r>
            <a:endParaRPr lang="he-IL" sz="80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25155561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72" y="1075424"/>
            <a:ext cx="4892355" cy="349249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מלבן 4"/>
          <p:cNvSpPr/>
          <p:nvPr/>
        </p:nvSpPr>
        <p:spPr>
          <a:xfrm>
            <a:off x="5249916" y="559513"/>
            <a:ext cx="5644055" cy="4524315"/>
          </a:xfrm>
          <a:prstGeom prst="rect">
            <a:avLst/>
          </a:prstGeom>
          <a:noFill/>
        </p:spPr>
        <p:txBody>
          <a:bodyPr wrap="square" lIns="91440" tIns="45720" rIns="91440" bIns="45720">
            <a:spAutoFit/>
          </a:bodyPr>
          <a:lstStyle/>
          <a:p>
            <a:pPr algn="ctr"/>
            <a:r>
              <a:rPr lang="he-IL" sz="96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בבר מצוה של נכדי</a:t>
            </a:r>
            <a:endParaRPr lang="he-IL" sz="9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2658576963"/>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p:cNvSpPr/>
          <p:nvPr/>
        </p:nvSpPr>
        <p:spPr>
          <a:xfrm>
            <a:off x="2307022" y="1182439"/>
            <a:ext cx="8303172" cy="4154984"/>
          </a:xfrm>
          <a:prstGeom prst="rect">
            <a:avLst/>
          </a:prstGeom>
        </p:spPr>
        <p:txBody>
          <a:bodyPr wrap="square">
            <a:spAutoFit/>
          </a:bodyPr>
          <a:lstStyle/>
          <a:p>
            <a:pPr algn="just"/>
            <a:r>
              <a:rPr lang="he-IL" sz="4400" dirty="0">
                <a:ln w="0"/>
                <a:effectLst>
                  <a:outerShdw blurRad="38100" dist="19050" dir="2700000" algn="tl" rotWithShape="0">
                    <a:schemeClr val="dk1">
                      <a:alpha val="40000"/>
                    </a:schemeClr>
                  </a:outerShdw>
                </a:effectLst>
                <a:latin typeface="ג"/>
                <a:ea typeface="Calibri" panose="020F0502020204030204" pitchFamily="34" charset="0"/>
                <a:cs typeface="SR_VictorBold" pitchFamily="2" charset="-79"/>
              </a:rPr>
              <a:t>הילדים כולם גדלו והתחנכו במוסדות של הרבי החל מגיל קטן וזכינו ב"ה שכולם נישאו והקימו בתים חסידיים ועושים את רצונו של הרבי. וכבר זכינו בחסדי שמיים להשתתף בחתונות של נכדינו ולראות נחת גם מהנינים. </a:t>
            </a:r>
            <a:endParaRPr lang="en-US" sz="3600"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SR_VictorBold" pitchFamily="2" charset="-79"/>
            </a:endParaRPr>
          </a:p>
        </p:txBody>
      </p:sp>
      <p:sp>
        <p:nvSpPr>
          <p:cNvPr id="3" name="מלבן 2"/>
          <p:cNvSpPr/>
          <p:nvPr/>
        </p:nvSpPr>
        <p:spPr>
          <a:xfrm>
            <a:off x="5022961" y="-130092"/>
            <a:ext cx="2871299" cy="923330"/>
          </a:xfrm>
          <a:prstGeom prst="rect">
            <a:avLst/>
          </a:prstGeom>
          <a:noFill/>
        </p:spPr>
        <p:txBody>
          <a:bodyPr wrap="none" lIns="91440" tIns="45720" rIns="91440" bIns="45720">
            <a:spAutoFit/>
          </a:bodyPr>
          <a:lstStyle/>
          <a:p>
            <a:pPr algn="ctr"/>
            <a:r>
              <a:rPr lang="he-IL" sz="5400" b="0" cap="none" spc="0" dirty="0" smtClean="0">
                <a:ln w="0"/>
                <a:solidFill>
                  <a:schemeClr val="accent1"/>
                </a:solidFill>
                <a:effectLst>
                  <a:outerShdw blurRad="38100" dist="25400" dir="5400000" algn="ctr" rotWithShape="0">
                    <a:srgbClr val="6E747A">
                      <a:alpha val="43000"/>
                    </a:srgbClr>
                  </a:outerShdw>
                </a:effectLst>
              </a:rPr>
              <a:t>הנחת שלי</a:t>
            </a:r>
            <a:endParaRPr lang="he-IL"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857945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מלבן 3"/>
          <p:cNvSpPr/>
          <p:nvPr/>
        </p:nvSpPr>
        <p:spPr>
          <a:xfrm>
            <a:off x="-447297" y="204948"/>
            <a:ext cx="12082247" cy="6771084"/>
          </a:xfrm>
          <a:prstGeom prst="rect">
            <a:avLst/>
          </a:prstGeom>
          <a:noFill/>
        </p:spPr>
        <p:txBody>
          <a:bodyPr wrap="square" lIns="91440" tIns="45720" rIns="91440" bIns="45720">
            <a:spAutoFit/>
          </a:bodyPr>
          <a:lstStyle/>
          <a:p>
            <a:pPr algn="ctr"/>
            <a:r>
              <a:rPr lang="he-IL" sz="11500" b="1" dirty="0" smtClean="0">
                <a:ln w="22225">
                  <a:solidFill>
                    <a:schemeClr val="accent2"/>
                  </a:solidFill>
                  <a:prstDash val="solid"/>
                </a:ln>
                <a:blipFill>
                  <a:blip r:embed="rId2"/>
                  <a:tile tx="0" ty="0" sx="100000" sy="100000" flip="none" algn="tl"/>
                </a:blipFill>
                <a:cs typeface="SR_FactorBlack" pitchFamily="2" charset="-79"/>
              </a:rPr>
              <a:t>סבתא שלי </a:t>
            </a:r>
          </a:p>
          <a:p>
            <a:pPr algn="ctr"/>
            <a:r>
              <a:rPr lang="he-IL" sz="11500" b="1" dirty="0" smtClean="0">
                <a:ln w="22225">
                  <a:solidFill>
                    <a:schemeClr val="accent2"/>
                  </a:solidFill>
                  <a:prstDash val="solid"/>
                </a:ln>
                <a:blipFill>
                  <a:blip r:embed="rId2"/>
                  <a:tile tx="0" ty="0" sx="100000" sy="100000" flip="none" algn="tl"/>
                </a:blipFill>
                <a:cs typeface="SR_FactorBlack" pitchFamily="2" charset="-79"/>
              </a:rPr>
              <a:t>מספרת לי</a:t>
            </a:r>
            <a:endParaRPr lang="he-IL" sz="8000" b="1" dirty="0" smtClean="0">
              <a:ln w="22225">
                <a:solidFill>
                  <a:schemeClr val="accent2"/>
                </a:solidFill>
                <a:prstDash val="solid"/>
              </a:ln>
              <a:blipFill>
                <a:blip r:embed="rId2"/>
                <a:tile tx="0" ty="0" sx="100000" sy="100000" flip="none" algn="tl"/>
              </a:blipFill>
              <a:cs typeface="SR_FactorBlack" pitchFamily="2" charset="-79"/>
            </a:endParaRPr>
          </a:p>
          <a:p>
            <a:pPr algn="ctr"/>
            <a:r>
              <a:rPr lang="he-IL" sz="6000" b="1" dirty="0" smtClean="0">
                <a:ln w="22225">
                  <a:solidFill>
                    <a:schemeClr val="accent2"/>
                  </a:solidFill>
                  <a:prstDash val="solid"/>
                </a:ln>
                <a:blipFill>
                  <a:blip r:embed="rId2"/>
                  <a:tile tx="0" ty="0" sx="100000" sy="100000" flip="none" algn="tl"/>
                </a:blipFill>
                <a:cs typeface="SR_FactorBlack" pitchFamily="2" charset="-79"/>
              </a:rPr>
              <a:t>מגישה דבורה לאה נוטיק</a:t>
            </a:r>
            <a:endParaRPr lang="he-IL" sz="3600" b="1" dirty="0">
              <a:ln w="22225">
                <a:solidFill>
                  <a:schemeClr val="accent2"/>
                </a:solidFill>
                <a:prstDash val="solid"/>
              </a:ln>
              <a:blipFill>
                <a:blip r:embed="rId2"/>
                <a:tile tx="0" ty="0" sx="100000" sy="100000" flip="none" algn="tl"/>
              </a:blipFill>
              <a:cs typeface="SR_FactorBlack" pitchFamily="2" charset="-79"/>
            </a:endParaRPr>
          </a:p>
          <a:p>
            <a:pPr algn="ctr"/>
            <a:endParaRPr lang="he-IL" sz="7200" b="1" dirty="0">
              <a:ln w="22225">
                <a:solidFill>
                  <a:schemeClr val="accent2"/>
                </a:solidFill>
                <a:prstDash val="solid"/>
              </a:ln>
              <a:blipFill>
                <a:blip r:embed="rId2"/>
                <a:tile tx="0" ty="0" sx="100000" sy="100000" flip="none" algn="tl"/>
              </a:blipFill>
              <a:cs typeface="ZOrgany" pitchFamily="2" charset="-79"/>
            </a:endParaRPr>
          </a:p>
          <a:p>
            <a:pPr algn="ctr"/>
            <a:endParaRPr lang="he-IL" sz="7200" b="1" dirty="0">
              <a:ln w="22225">
                <a:solidFill>
                  <a:schemeClr val="accent2"/>
                </a:solidFill>
                <a:prstDash val="solid"/>
              </a:ln>
              <a:blipFill>
                <a:blip r:embed="rId2"/>
                <a:tile tx="0" ty="0" sx="100000" sy="100000" flip="none" algn="tl"/>
              </a:blipFill>
              <a:cs typeface="ZOrgany" pitchFamily="2" charset="-79"/>
            </a:endParaRPr>
          </a:p>
        </p:txBody>
      </p:sp>
    </p:spTree>
    <p:extLst>
      <p:ext uri="{BB962C8B-B14F-4D97-AF65-F5344CB8AC3E}">
        <p14:creationId xmlns:p14="http://schemas.microsoft.com/office/powerpoint/2010/main" val="4070583362"/>
      </p:ext>
    </p:extLst>
  </p:cSld>
  <p:clrMapOvr>
    <a:masterClrMapping/>
  </p:clrMapOvr>
  <p:transition spd="slow">
    <p:comb/>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8538" y="157655"/>
            <a:ext cx="9819266" cy="6124754"/>
          </a:xfrm>
          <a:prstGeom prst="rect">
            <a:avLst/>
          </a:prstGeom>
          <a:noFill/>
          <a:ln w="28575">
            <a:noFill/>
          </a:ln>
        </p:spPr>
        <p:txBody>
          <a:bodyPr wrap="square" rtlCol="1">
            <a:spAutoFit/>
          </a:bodyPr>
          <a:lstStyle/>
          <a:p>
            <a:r>
              <a:rPr lang="he-IL" sz="60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תעודת זהות:</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שם ומשפחה: </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אסתר ברכה ולס</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שם משפחה קודם:</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 דרוק</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שם האב:</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 יהודה אריה לייב דרוק.</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שם האם: </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רבקה דרוק</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שנת לידה: </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תש"ד</a:t>
            </a:r>
          </a:p>
          <a:p>
            <a:r>
              <a:rPr lang="he-IL" sz="48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ארץ לידה: </a:t>
            </a:r>
            <a:r>
              <a:rPr lang="he-IL" sz="4400" dirty="0" smtClean="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rPr>
              <a:t>ישראל</a:t>
            </a:r>
          </a:p>
          <a:p>
            <a:endParaRPr lang="he-IL" sz="4400" dirty="0">
              <a:ln w="3175">
                <a:solidFill>
                  <a:schemeClr val="tx1"/>
                </a:solidFill>
              </a:ln>
              <a:gradFill flip="none" rotWithShape="1">
                <a:gsLst>
                  <a:gs pos="17095">
                    <a:srgbClr val="BE0A08"/>
                  </a:gs>
                  <a:gs pos="0">
                    <a:schemeClr val="accent1">
                      <a:lumMod val="20000"/>
                      <a:lumOff val="80000"/>
                    </a:schemeClr>
                  </a:gs>
                  <a:gs pos="59000">
                    <a:srgbClr val="99896A"/>
                  </a:gs>
                  <a:gs pos="40000">
                    <a:srgbClr val="C00000"/>
                  </a:gs>
                  <a:gs pos="12000">
                    <a:srgbClr val="C00000"/>
                  </a:gs>
                  <a:gs pos="76000">
                    <a:srgbClr val="A89B80"/>
                  </a:gs>
                </a:gsLst>
                <a:path path="circle">
                  <a:fillToRect l="50000" t="50000" r="50000" b="50000"/>
                </a:path>
                <a:tileRect/>
              </a:gradFill>
              <a:cs typeface="1MechonatDfus" pitchFamily="2" charset="-79"/>
            </a:endParaRPr>
          </a:p>
        </p:txBody>
      </p:sp>
      <p:pic>
        <p:nvPicPr>
          <p:cNvPr id="2" name="תמונה 1"/>
          <p:cNvPicPr>
            <a:picLocks noChangeAspect="1"/>
          </p:cNvPicPr>
          <p:nvPr/>
        </p:nvPicPr>
        <p:blipFill rotWithShape="1">
          <a:blip r:embed="rId2" cstate="print">
            <a:extLst>
              <a:ext uri="{28A0092B-C50C-407E-A947-70E740481C1C}">
                <a14:useLocalDpi xmlns:a14="http://schemas.microsoft.com/office/drawing/2010/main" val="0"/>
              </a:ext>
            </a:extLst>
          </a:blip>
          <a:srcRect l="10156" t="13396" r="59295" b="32150"/>
          <a:stretch/>
        </p:blipFill>
        <p:spPr>
          <a:xfrm>
            <a:off x="1021492" y="757880"/>
            <a:ext cx="3072713" cy="308095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2601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4"/>
          <p:cNvSpPr/>
          <p:nvPr/>
        </p:nvSpPr>
        <p:spPr>
          <a:xfrm>
            <a:off x="989677" y="691980"/>
            <a:ext cx="10610193" cy="5016758"/>
          </a:xfrm>
          <a:prstGeom prst="rect">
            <a:avLst/>
          </a:prstGeom>
        </p:spPr>
        <p:txBody>
          <a:bodyPr wrap="square">
            <a:spAutoFit/>
          </a:bodyPr>
          <a:lstStyle/>
          <a:p>
            <a:pPr algn="just"/>
            <a:r>
              <a:rPr lang="he-IL" sz="3200" dirty="0" smtClean="0">
                <a:latin typeface="Calibri" panose="020F0502020204030204" pitchFamily="34" charset="0"/>
                <a:ea typeface="Calibri" panose="020F0502020204030204" pitchFamily="34" charset="0"/>
                <a:cs typeface="ZOrgany" pitchFamily="2" charset="-79"/>
              </a:rPr>
              <a:t>נולדתי </a:t>
            </a:r>
            <a:r>
              <a:rPr lang="he-IL" sz="3200" dirty="0">
                <a:latin typeface="Calibri" panose="020F0502020204030204" pitchFamily="34" charset="0"/>
                <a:ea typeface="Calibri" panose="020F0502020204030204" pitchFamily="34" charset="0"/>
                <a:cs typeface="ZOrgany" pitchFamily="2" charset="-79"/>
              </a:rPr>
              <a:t>בירושלים בכ"ט שבט תש"ד </a:t>
            </a:r>
            <a:r>
              <a:rPr lang="he-IL" sz="3200" dirty="0" smtClean="0">
                <a:latin typeface="Calibri" panose="020F0502020204030204" pitchFamily="34" charset="0"/>
                <a:ea typeface="Calibri" panose="020F0502020204030204" pitchFamily="34" charset="0"/>
                <a:cs typeface="ZOrgany" pitchFamily="2" charset="-79"/>
              </a:rPr>
              <a:t>להוריי </a:t>
            </a:r>
            <a:r>
              <a:rPr lang="he-IL" sz="3200" dirty="0">
                <a:latin typeface="Calibri" panose="020F0502020204030204" pitchFamily="34" charset="0"/>
                <a:ea typeface="Calibri" panose="020F0502020204030204" pitchFamily="34" charset="0"/>
                <a:cs typeface="ZOrgany" pitchFamily="2" charset="-79"/>
              </a:rPr>
              <a:t>הרב יהודה אריה לייב ורבקה דרוק. אני קרויה על שם סבתי מצד אמי שהייתה קרויה אסתר, ומכיוון שנפטרה בגיל צעיר הוסיפו לי גם את השם ברכה.</a:t>
            </a:r>
            <a:endParaRPr lang="en-US" sz="3200" dirty="0">
              <a:latin typeface="Calibri" panose="020F0502020204030204" pitchFamily="34" charset="0"/>
              <a:ea typeface="Calibri" panose="020F0502020204030204" pitchFamily="34" charset="0"/>
              <a:cs typeface="ZOrgany" pitchFamily="2" charset="-79"/>
            </a:endParaRPr>
          </a:p>
          <a:p>
            <a:pPr algn="just"/>
            <a:r>
              <a:rPr lang="he-IL" sz="3200" dirty="0" smtClean="0">
                <a:latin typeface="Calibri" panose="020F0502020204030204" pitchFamily="34" charset="0"/>
                <a:ea typeface="Calibri" panose="020F0502020204030204" pitchFamily="34" charset="0"/>
                <a:cs typeface="ZOrgany" pitchFamily="2" charset="-79"/>
              </a:rPr>
              <a:t>משפחתנו </a:t>
            </a:r>
            <a:r>
              <a:rPr lang="he-IL" sz="3200" dirty="0">
                <a:latin typeface="Calibri" panose="020F0502020204030204" pitchFamily="34" charset="0"/>
                <a:ea typeface="Calibri" panose="020F0502020204030204" pitchFamily="34" charset="0"/>
                <a:cs typeface="ZOrgany" pitchFamily="2" charset="-79"/>
              </a:rPr>
              <a:t>מיוחסת לרב האי הגאון, לאחיו של המהר"ל מפראג, </a:t>
            </a:r>
            <a:r>
              <a:rPr lang="he-IL" sz="3200" dirty="0" err="1">
                <a:latin typeface="Calibri" panose="020F0502020204030204" pitchFamily="34" charset="0"/>
                <a:ea typeface="Calibri" panose="020F0502020204030204" pitchFamily="34" charset="0"/>
                <a:cs typeface="ZOrgany" pitchFamily="2" charset="-79"/>
              </a:rPr>
              <a:t>ולנינו</a:t>
            </a:r>
            <a:r>
              <a:rPr lang="he-IL" sz="3200" dirty="0">
                <a:latin typeface="Calibri" panose="020F0502020204030204" pitchFamily="34" charset="0"/>
                <a:ea typeface="Calibri" panose="020F0502020204030204" pitchFamily="34" charset="0"/>
                <a:cs typeface="ZOrgany" pitchFamily="2" charset="-79"/>
              </a:rPr>
              <a:t> הרב אברהם שאג. </a:t>
            </a:r>
            <a:endParaRPr lang="he-IL" sz="3200" dirty="0" smtClean="0">
              <a:latin typeface="Calibri" panose="020F0502020204030204" pitchFamily="34" charset="0"/>
              <a:ea typeface="Calibri" panose="020F0502020204030204" pitchFamily="34" charset="0"/>
              <a:cs typeface="ZOrgany" pitchFamily="2" charset="-79"/>
            </a:endParaRPr>
          </a:p>
          <a:p>
            <a:pPr algn="just"/>
            <a:r>
              <a:rPr lang="he-IL" sz="3200" dirty="0">
                <a:latin typeface="Calibri" panose="020F0502020204030204" pitchFamily="34" charset="0"/>
                <a:ea typeface="Calibri" panose="020F0502020204030204" pitchFamily="34" charset="0"/>
                <a:cs typeface="ZOrgany" pitchFamily="2" charset="-79"/>
              </a:rPr>
              <a:t>חיינו בירושלים בשכונת "בית ישראל</a:t>
            </a:r>
            <a:r>
              <a:rPr lang="he-IL" sz="3200" dirty="0" smtClean="0">
                <a:latin typeface="Calibri" panose="020F0502020204030204" pitchFamily="34" charset="0"/>
                <a:ea typeface="Calibri" panose="020F0502020204030204" pitchFamily="34" charset="0"/>
                <a:cs typeface="ZOrgany" pitchFamily="2" charset="-79"/>
              </a:rPr>
              <a:t>",</a:t>
            </a:r>
            <a:r>
              <a:rPr lang="he-IL" sz="3200" dirty="0">
                <a:latin typeface="Calibri" panose="020F0502020204030204" pitchFamily="34" charset="0"/>
                <a:ea typeface="Calibri" panose="020F0502020204030204" pitchFamily="34" charset="0"/>
                <a:cs typeface="ZOrgany" pitchFamily="2" charset="-79"/>
              </a:rPr>
              <a:t> גרנו בבית של חדר אחד קטן שבקצהו היה מטבחון, השירותים שהיו משותפים לכל דיירי הבניין היו בקומה מתחתינו.</a:t>
            </a:r>
            <a:endParaRPr lang="en-US" sz="3200" dirty="0">
              <a:latin typeface="Calibri" panose="020F0502020204030204" pitchFamily="34" charset="0"/>
              <a:ea typeface="Calibri" panose="020F0502020204030204" pitchFamily="34" charset="0"/>
              <a:cs typeface="ZOrgany" pitchFamily="2" charset="-79"/>
            </a:endParaRPr>
          </a:p>
          <a:p>
            <a:pPr algn="just"/>
            <a:r>
              <a:rPr lang="he-IL" sz="3200" cap="small" dirty="0" smtClean="0">
                <a:latin typeface="Calibri" panose="020F0502020204030204" pitchFamily="34" charset="0"/>
                <a:ea typeface="Calibri" panose="020F0502020204030204" pitchFamily="34" charset="0"/>
                <a:cs typeface="ZOrgany" pitchFamily="2" charset="-79"/>
              </a:rPr>
              <a:t>בשנת </a:t>
            </a:r>
            <a:r>
              <a:rPr lang="he-IL" sz="3200" cap="small" dirty="0">
                <a:latin typeface="Calibri" panose="020F0502020204030204" pitchFamily="34" charset="0"/>
                <a:ea typeface="Calibri" panose="020F0502020204030204" pitchFamily="34" charset="0"/>
                <a:cs typeface="ZOrgany" pitchFamily="2" charset="-79"/>
              </a:rPr>
              <a:t>תשכ"ג התחתנתי עם סבא יששכר דב ולס שיחי' שהיה בן דוד שני שלי מצד אמי (סבי וסבו היו אחים</a:t>
            </a:r>
            <a:r>
              <a:rPr lang="he-IL" sz="3200" cap="small" dirty="0" smtClean="0">
                <a:latin typeface="Calibri" panose="020F0502020204030204" pitchFamily="34" charset="0"/>
                <a:ea typeface="Calibri" panose="020F0502020204030204" pitchFamily="34" charset="0"/>
                <a:cs typeface="ZOrgany" pitchFamily="2" charset="-79"/>
              </a:rPr>
              <a:t>).</a:t>
            </a:r>
            <a:endParaRPr lang="en-US" sz="2400" dirty="0">
              <a:latin typeface="Calibri" panose="020F0502020204030204" pitchFamily="34" charset="0"/>
              <a:ea typeface="Calibri" panose="020F0502020204030204" pitchFamily="34" charset="0"/>
              <a:cs typeface="ZOrgany" pitchFamily="2" charset="-79"/>
            </a:endParaRPr>
          </a:p>
        </p:txBody>
      </p:sp>
      <p:sp>
        <p:nvSpPr>
          <p:cNvPr id="2" name="מלבן 1"/>
          <p:cNvSpPr/>
          <p:nvPr/>
        </p:nvSpPr>
        <p:spPr>
          <a:xfrm>
            <a:off x="5155065" y="0"/>
            <a:ext cx="2606804" cy="923330"/>
          </a:xfrm>
          <a:prstGeom prst="rect">
            <a:avLst/>
          </a:prstGeom>
          <a:noFill/>
        </p:spPr>
        <p:txBody>
          <a:bodyPr wrap="none" lIns="91440" tIns="45720" rIns="91440" bIns="45720">
            <a:spAutoFit/>
          </a:bodyPr>
          <a:lstStyle/>
          <a:p>
            <a:pPr algn="ctr"/>
            <a:r>
              <a:rPr lang="he-IL" sz="5400" b="0" cap="none" spc="0" dirty="0" smtClean="0">
                <a:ln w="0"/>
                <a:solidFill>
                  <a:schemeClr val="accent1"/>
                </a:solidFill>
                <a:effectLst>
                  <a:outerShdw blurRad="38100" dist="25400" dir="5400000" algn="ctr" rotWithShape="0">
                    <a:srgbClr val="6E747A">
                      <a:alpha val="43000"/>
                    </a:srgbClr>
                  </a:outerShdw>
                </a:effectLst>
              </a:rPr>
              <a:t>סיפור חיי</a:t>
            </a:r>
            <a:endParaRPr lang="he-IL"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98889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 autoRev="1" fill="hold">
                                          <p:stCondLst>
                                            <p:cond delay="0"/>
                                          </p:stCondLst>
                                        </p:cTn>
                                        <p:tgtEl>
                                          <p:spTgt spid="5"/>
                                        </p:tgtEl>
                                        <p:attrNameLst>
                                          <p:attrName>ppt_w</p:attrName>
                                        </p:attrNameLst>
                                      </p:cBhvr>
                                    </p:anim>
                                    <p:anim by="(#ppt_w*0.50)" calcmode="lin" valueType="num">
                                      <p:cBhvr>
                                        <p:cTn id="8" dur="5" decel="50000" autoRev="1" fill="hold">
                                          <p:stCondLst>
                                            <p:cond delay="0"/>
                                          </p:stCondLst>
                                        </p:cTn>
                                        <p:tgtEl>
                                          <p:spTgt spid="5"/>
                                        </p:tgtEl>
                                        <p:attrNameLst>
                                          <p:attrName>ppt_x</p:attrName>
                                        </p:attrNameLst>
                                      </p:cBhvr>
                                    </p:anim>
                                    <p:anim from="(-#ppt_h/2)" to="(#ppt_y)" calcmode="lin" valueType="num">
                                      <p:cBhvr>
                                        <p:cTn id="9" dur="10" fill="hold">
                                          <p:stCondLst>
                                            <p:cond delay="0"/>
                                          </p:stCondLst>
                                        </p:cTn>
                                        <p:tgtEl>
                                          <p:spTgt spid="5"/>
                                        </p:tgtEl>
                                        <p:attrNameLst>
                                          <p:attrName>ppt_y</p:attrName>
                                        </p:attrNameLst>
                                      </p:cBhvr>
                                    </p:anim>
                                    <p:animRot by="21600000">
                                      <p:cBhvr>
                                        <p:cTn id="10" dur="1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ציין מיקום תוכן 3"/>
          <p:cNvPicPr>
            <a:picLocks noGrp="1" noChangeAspect="1"/>
          </p:cNvPicPr>
          <p:nvPr>
            <p:ph sz="quarter" idx="13"/>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49816" t="22112" r="17356" b="56939"/>
          <a:stretch/>
        </p:blipFill>
        <p:spPr>
          <a:xfrm rot="5400000">
            <a:off x="61239" y="1030377"/>
            <a:ext cx="4654472" cy="4240924"/>
          </a:xfrm>
        </p:spPr>
      </p:pic>
      <p:sp>
        <p:nvSpPr>
          <p:cNvPr id="4" name="מלבן 3"/>
          <p:cNvSpPr/>
          <p:nvPr/>
        </p:nvSpPr>
        <p:spPr>
          <a:xfrm>
            <a:off x="5108027" y="2021405"/>
            <a:ext cx="5644055" cy="2215991"/>
          </a:xfrm>
          <a:prstGeom prst="rect">
            <a:avLst/>
          </a:prstGeom>
          <a:noFill/>
        </p:spPr>
        <p:txBody>
          <a:bodyPr wrap="square" lIns="91440" tIns="45720" rIns="91440" bIns="45720">
            <a:spAutoFit/>
          </a:bodyPr>
          <a:lstStyle/>
          <a:p>
            <a:pPr algn="ctr"/>
            <a:r>
              <a:rPr lang="he-IL" sz="138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1Reforma" pitchFamily="2" charset="-79"/>
              </a:rPr>
              <a:t>בילדות</a:t>
            </a:r>
            <a:endParaRPr lang="he-IL" sz="138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1Reforma" pitchFamily="2" charset="-79"/>
            </a:endParaRPr>
          </a:p>
        </p:txBody>
      </p:sp>
    </p:spTree>
    <p:extLst>
      <p:ext uri="{BB962C8B-B14F-4D97-AF65-F5344CB8AC3E}">
        <p14:creationId xmlns:p14="http://schemas.microsoft.com/office/powerpoint/2010/main" val="1583134972"/>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cstate="print">
            <a:extLst>
              <a:ext uri="{28A0092B-C50C-407E-A947-70E740481C1C}">
                <a14:useLocalDpi xmlns:a14="http://schemas.microsoft.com/office/drawing/2010/main" val="0"/>
              </a:ext>
            </a:extLst>
          </a:blip>
          <a:srcRect l="57142" t="29937" r="14174" b="56804"/>
          <a:stretch/>
        </p:blipFill>
        <p:spPr>
          <a:xfrm rot="5400000">
            <a:off x="6068423" y="1251314"/>
            <a:ext cx="4956668" cy="3435178"/>
          </a:xfrm>
          <a:prstGeom prst="rect">
            <a:avLst/>
          </a:prstGeom>
        </p:spPr>
      </p:pic>
      <p:sp>
        <p:nvSpPr>
          <p:cNvPr id="7" name="מלבן 6"/>
          <p:cNvSpPr/>
          <p:nvPr/>
        </p:nvSpPr>
        <p:spPr>
          <a:xfrm>
            <a:off x="504496" y="1170067"/>
            <a:ext cx="5644055" cy="4339650"/>
          </a:xfrm>
          <a:prstGeom prst="rect">
            <a:avLst/>
          </a:prstGeom>
          <a:noFill/>
        </p:spPr>
        <p:txBody>
          <a:bodyPr wrap="square" lIns="91440" tIns="45720" rIns="91440" bIns="45720">
            <a:spAutoFit/>
          </a:bodyPr>
          <a:lstStyle/>
          <a:p>
            <a:pPr algn="ctr"/>
            <a:r>
              <a:rPr lang="he-IL" sz="138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1Reforma" pitchFamily="2" charset="-79"/>
              </a:rPr>
              <a:t>עם אחי משה</a:t>
            </a:r>
            <a:endParaRPr lang="he-IL" sz="138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1Reforma" pitchFamily="2" charset="-79"/>
            </a:endParaRPr>
          </a:p>
        </p:txBody>
      </p:sp>
    </p:spTree>
    <p:extLst>
      <p:ext uri="{BB962C8B-B14F-4D97-AF65-F5344CB8AC3E}">
        <p14:creationId xmlns:p14="http://schemas.microsoft.com/office/powerpoint/2010/main" val="212145099"/>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rotWithShape="1">
          <a:blip r:embed="rId2" cstate="print">
            <a:extLst>
              <a:ext uri="{28A0092B-C50C-407E-A947-70E740481C1C}">
                <a14:useLocalDpi xmlns:a14="http://schemas.microsoft.com/office/drawing/2010/main" val="0"/>
              </a:ext>
            </a:extLst>
          </a:blip>
          <a:srcRect l="58643" t="31035" r="316" b="21379"/>
          <a:stretch/>
        </p:blipFill>
        <p:spPr>
          <a:xfrm rot="5400000">
            <a:off x="6414669" y="39070"/>
            <a:ext cx="4026542" cy="5796067"/>
          </a:xfrm>
          <a:prstGeom prst="rect">
            <a:avLst/>
          </a:prstGeom>
        </p:spPr>
      </p:pic>
      <p:sp>
        <p:nvSpPr>
          <p:cNvPr id="6" name="מלבן 5"/>
          <p:cNvSpPr/>
          <p:nvPr/>
        </p:nvSpPr>
        <p:spPr>
          <a:xfrm>
            <a:off x="110359" y="302963"/>
            <a:ext cx="5644055" cy="5816977"/>
          </a:xfrm>
          <a:prstGeom prst="rect">
            <a:avLst/>
          </a:prstGeom>
          <a:noFill/>
        </p:spPr>
        <p:txBody>
          <a:bodyPr wrap="square" lIns="91440" tIns="45720" rIns="91440" bIns="45720">
            <a:spAutoFit/>
          </a:bodyPr>
          <a:lstStyle/>
          <a:p>
            <a:pPr algn="ctr"/>
            <a:r>
              <a:rPr lang="he-IL" sz="138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מחזור בגן</a:t>
            </a:r>
            <a:r>
              <a:rPr lang="he-IL" sz="44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(שורה ראשונה על הרצפה צד שמאל)</a:t>
            </a:r>
            <a:endParaRPr lang="he-IL" sz="6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3185784284"/>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extLst>
              <a:ext uri="{28A0092B-C50C-407E-A947-70E740481C1C}">
                <a14:useLocalDpi xmlns:a14="http://schemas.microsoft.com/office/drawing/2010/main" val="0"/>
              </a:ext>
            </a:extLst>
          </a:blip>
          <a:srcRect l="62307" t="21610" r="2149" b="36781"/>
          <a:stretch/>
        </p:blipFill>
        <p:spPr>
          <a:xfrm rot="5400000">
            <a:off x="6386507" y="-402096"/>
            <a:ext cx="4474462" cy="561252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5" name="מלבן 4"/>
          <p:cNvSpPr/>
          <p:nvPr/>
        </p:nvSpPr>
        <p:spPr>
          <a:xfrm>
            <a:off x="0" y="886287"/>
            <a:ext cx="6873766" cy="4524315"/>
          </a:xfrm>
          <a:prstGeom prst="rect">
            <a:avLst/>
          </a:prstGeom>
          <a:noFill/>
        </p:spPr>
        <p:txBody>
          <a:bodyPr wrap="square" lIns="91440" tIns="45720" rIns="91440" bIns="45720">
            <a:spAutoFit/>
          </a:bodyPr>
          <a:lstStyle/>
          <a:p>
            <a:pPr algn="ctr"/>
            <a:r>
              <a:rPr lang="he-IL" sz="96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מסיבת פורים בכיתה ב'</a:t>
            </a:r>
            <a:endParaRPr lang="he-IL" sz="9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4019893118"/>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7378" t="33793" r="8791" b="34253"/>
          <a:stretch/>
        </p:blipFill>
        <p:spPr>
          <a:xfrm rot="5220342">
            <a:off x="6794906" y="109019"/>
            <a:ext cx="3874034" cy="5032624"/>
          </a:xfrm>
          <a:prstGeom prst="rect">
            <a:avLst/>
          </a:prstGeom>
        </p:spPr>
      </p:pic>
      <p:sp>
        <p:nvSpPr>
          <p:cNvPr id="5" name="מלבן 4"/>
          <p:cNvSpPr/>
          <p:nvPr/>
        </p:nvSpPr>
        <p:spPr>
          <a:xfrm>
            <a:off x="157654" y="559514"/>
            <a:ext cx="5644055" cy="4524315"/>
          </a:xfrm>
          <a:prstGeom prst="rect">
            <a:avLst/>
          </a:prstGeom>
          <a:noFill/>
        </p:spPr>
        <p:txBody>
          <a:bodyPr wrap="square" lIns="91440" tIns="45720" rIns="91440" bIns="45720">
            <a:spAutoFit/>
          </a:bodyPr>
          <a:lstStyle/>
          <a:p>
            <a:pPr algn="ctr"/>
            <a:r>
              <a:rPr lang="he-IL" sz="9600" b="1" cap="none" spc="0" dirty="0" smtClean="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rPr>
              <a:t>עם חברות בפורים</a:t>
            </a:r>
            <a:endParaRPr lang="he-IL" sz="9600" b="1" cap="none" spc="0" dirty="0">
              <a:ln w="12700">
                <a:solidFill>
                  <a:schemeClr val="accent1"/>
                </a:solidFill>
                <a:prstDash val="solid"/>
              </a:ln>
              <a:gradFill>
                <a:gsLst>
                  <a:gs pos="52000">
                    <a:srgbClr val="F78D8D"/>
                  </a:gs>
                  <a:gs pos="74000">
                    <a:schemeClr val="accent1">
                      <a:lumMod val="60000"/>
                      <a:lumOff val="40000"/>
                    </a:schemeClr>
                  </a:gs>
                  <a:gs pos="83000">
                    <a:schemeClr val="accent1">
                      <a:lumMod val="75000"/>
                    </a:schemeClr>
                  </a:gs>
                  <a:gs pos="100000">
                    <a:schemeClr val="accent1">
                      <a:lumMod val="30000"/>
                      <a:lumOff val="70000"/>
                    </a:schemeClr>
                  </a:gs>
                </a:gsLst>
                <a:lin ang="5400000" scaled="1"/>
              </a:gradFill>
              <a:effectLst>
                <a:outerShdw dist="38100" dir="2640000" algn="bl" rotWithShape="0">
                  <a:schemeClr val="accent1"/>
                </a:outerShdw>
              </a:effectLst>
              <a:cs typeface="SR_Michael" pitchFamily="2" charset="-79"/>
            </a:endParaRPr>
          </a:p>
        </p:txBody>
      </p:sp>
    </p:spTree>
    <p:extLst>
      <p:ext uri="{BB962C8B-B14F-4D97-AF65-F5344CB8AC3E}">
        <p14:creationId xmlns:p14="http://schemas.microsoft.com/office/powerpoint/2010/main" val="3370820784"/>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האירוע המרכזי">
  <a:themeElements>
    <a:clrScheme name="האירוע המרכזי">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האירוע המרכזי">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האירוע המרכזי">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docProps/app.xml><?xml version="1.0" encoding="utf-8"?>
<Properties xmlns="http://schemas.openxmlformats.org/officeDocument/2006/extended-properties" xmlns:vt="http://schemas.openxmlformats.org/officeDocument/2006/docPropsVTypes">
  <Template>האירוע המרכזי</Template>
  <TotalTime>153</TotalTime>
  <Words>241</Words>
  <Application>Microsoft Office PowerPoint</Application>
  <PresentationFormat>מסך רחב</PresentationFormat>
  <Paragraphs>29</Paragraphs>
  <Slides>15</Slides>
  <Notes>0</Notes>
  <HiddenSlides>0</HiddenSlides>
  <MMClips>0</MMClips>
  <ScaleCrop>false</ScaleCrop>
  <HeadingPairs>
    <vt:vector size="6" baseType="variant">
      <vt:variant>
        <vt:lpstr>גופנים בשימוש</vt:lpstr>
      </vt:variant>
      <vt:variant>
        <vt:i4>11</vt:i4>
      </vt:variant>
      <vt:variant>
        <vt:lpstr>ערכת נושא</vt:lpstr>
      </vt:variant>
      <vt:variant>
        <vt:i4>1</vt:i4>
      </vt:variant>
      <vt:variant>
        <vt:lpstr>כותרות שקופיות</vt:lpstr>
      </vt:variant>
      <vt:variant>
        <vt:i4>15</vt:i4>
      </vt:variant>
    </vt:vector>
  </HeadingPairs>
  <TitlesOfParts>
    <vt:vector size="27" baseType="lpstr">
      <vt:lpstr>1MechonatDfus</vt:lpstr>
      <vt:lpstr>1Reforma</vt:lpstr>
      <vt:lpstr>Arial</vt:lpstr>
      <vt:lpstr>Calibri</vt:lpstr>
      <vt:lpstr>Impact</vt:lpstr>
      <vt:lpstr>SR_FactorBlack</vt:lpstr>
      <vt:lpstr>SR_Michael</vt:lpstr>
      <vt:lpstr>SR_VictorBold</vt:lpstr>
      <vt:lpstr>Times New Roman</vt:lpstr>
      <vt:lpstr>ZOrgany</vt:lpstr>
      <vt:lpstr>ג</vt:lpstr>
      <vt:lpstr>האירוע המרכזי</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USER</dc:creator>
  <cp:lastModifiedBy>USER</cp:lastModifiedBy>
  <cp:revision>22</cp:revision>
  <dcterms:created xsi:type="dcterms:W3CDTF">2019-04-03T13:57:02Z</dcterms:created>
  <dcterms:modified xsi:type="dcterms:W3CDTF">2019-05-19T08:05:07Z</dcterms:modified>
</cp:coreProperties>
</file>