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72" r:id="rId2"/>
    <p:sldId id="257" r:id="rId3"/>
    <p:sldId id="256" r:id="rId4"/>
    <p:sldId id="260" r:id="rId5"/>
    <p:sldId id="261" r:id="rId6"/>
    <p:sldId id="263" r:id="rId7"/>
    <p:sldId id="264" r:id="rId8"/>
    <p:sldId id="268" r:id="rId9"/>
    <p:sldId id="269" r:id="rId10"/>
    <p:sldId id="270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3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180" y="-30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B90E7-EEC0-403D-94D3-867C48595EA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D7377-7202-4D87-B0DA-491D710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247D0C-DC35-4B49-9CA8-89409C2E3D19}"/>
              </a:ext>
            </a:extLst>
          </p:cNvPr>
          <p:cNvSpPr txBox="1"/>
          <p:nvPr/>
        </p:nvSpPr>
        <p:spPr>
          <a:xfrm>
            <a:off x="334537" y="-111512"/>
            <a:ext cx="11753385" cy="6093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7200" dirty="0"/>
              <a:t> </a:t>
            </a:r>
            <a:r>
              <a:rPr lang="he-IL" sz="6600" dirty="0"/>
              <a:t>מציגים פלג לוי מלב הפרדס וסבתא חלי       </a:t>
            </a:r>
            <a:r>
              <a:rPr lang="he-IL" sz="6000" dirty="0"/>
              <a:t>תשע"ט                              </a:t>
            </a:r>
            <a:r>
              <a:rPr lang="he-IL" sz="7200" dirty="0"/>
              <a:t>סבתא אוהבת ילדים בעלי    צרכים </a:t>
            </a:r>
            <a:r>
              <a:rPr lang="he-IL" sz="6600" dirty="0"/>
              <a:t>מיוחדים </a:t>
            </a:r>
          </a:p>
          <a:p>
            <a:r>
              <a:rPr lang="he-IL" sz="5400" dirty="0"/>
              <a:t>או כיצד ומדוע סבתא כתבה את הספר יד ביד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8AB577D8-295C-4FB7-A24A-0FBCC164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" y="1639228"/>
            <a:ext cx="2207941" cy="21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2406"/>
            <a:ext cx="10515600" cy="1325563"/>
          </a:xfrm>
        </p:spPr>
        <p:txBody>
          <a:bodyPr/>
          <a:lstStyle/>
          <a:p>
            <a:r>
              <a:rPr lang="he-IL" dirty="0"/>
              <a:t>נושאי הספר </a:t>
            </a:r>
            <a:endParaRPr lang="en-US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xmlns="" id="{8D3944BF-0CA8-4E46-8DAD-0031C0A0C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322013" y="2152504"/>
            <a:ext cx="5744194" cy="3521988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F7FD149D-2CE6-432D-9EF6-6A65AB34F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016459" y="2128244"/>
            <a:ext cx="5681505" cy="352199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9F8D1798-6F45-4B51-A275-DD2279140B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808" y="959584"/>
            <a:ext cx="3121427" cy="56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226B0589-1458-4B68-9783-5EA5AC546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4100" y="750887"/>
            <a:ext cx="2882900" cy="4526445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xmlns="" id="{DCA7C0BC-3131-448B-9148-9895E48A0562}"/>
              </a:ext>
            </a:extLst>
          </p:cNvPr>
          <p:cNvGrpSpPr/>
          <p:nvPr/>
        </p:nvGrpSpPr>
        <p:grpSpPr>
          <a:xfrm>
            <a:off x="4660900" y="750887"/>
            <a:ext cx="2882900" cy="4526445"/>
            <a:chOff x="5257800" y="750887"/>
            <a:chExt cx="2882900" cy="4526445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xmlns="" id="{561F4488-0DCF-46F3-AD17-C0CFD6812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7800" y="750887"/>
              <a:ext cx="2882900" cy="4526445"/>
            </a:xfrm>
            <a:prstGeom prst="rect">
              <a:avLst/>
            </a:prstGeom>
          </p:spPr>
        </p:pic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xmlns="" id="{75A74154-8CCB-47AD-9BDF-FA999E521E5A}"/>
                </a:ext>
              </a:extLst>
            </p:cNvPr>
            <p:cNvSpPr/>
            <p:nvPr/>
          </p:nvSpPr>
          <p:spPr>
            <a:xfrm>
              <a:off x="7213600" y="4267200"/>
              <a:ext cx="927100" cy="1010132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2" name="תמונה 11">
            <a:extLst>
              <a:ext uri="{FF2B5EF4-FFF2-40B4-BE49-F238E27FC236}">
                <a16:creationId xmlns:a16="http://schemas.microsoft.com/office/drawing/2014/main" xmlns="" id="{9A806B02-3809-4AEF-8DBC-566488B409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83323" y="1573984"/>
            <a:ext cx="4529094" cy="28829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BBE53B-904D-44E3-92DC-B48C20364941}"/>
              </a:ext>
            </a:extLst>
          </p:cNvPr>
          <p:cNvSpPr txBox="1"/>
          <p:nvPr/>
        </p:nvSpPr>
        <p:spPr>
          <a:xfrm>
            <a:off x="9969582" y="6107113"/>
            <a:ext cx="16001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איור  - צבי רמץ </a:t>
            </a:r>
          </a:p>
        </p:txBody>
      </p:sp>
    </p:spTree>
    <p:extLst>
      <p:ext uri="{BB962C8B-B14F-4D97-AF65-F5344CB8AC3E}">
        <p14:creationId xmlns:p14="http://schemas.microsoft.com/office/powerpoint/2010/main" val="42845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 פלג: מה תרמה לי העבודה עם סבתא ?  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55534"/>
            <a:ext cx="10515600" cy="904875"/>
          </a:xfrm>
        </p:spPr>
        <p:txBody>
          <a:bodyPr/>
          <a:lstStyle/>
          <a:p>
            <a:r>
              <a:rPr lang="he-IL" dirty="0"/>
              <a:t>הקשר יותר טוב ויותר הבנה של שנינו  ונפגשים יותר וגם למדתי יותר טוב על החיים של סבתא </a:t>
            </a:r>
            <a:endParaRPr lang="en-US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xmlns="" id="{ADDA871E-C8A8-48DD-959B-7F75D0EE00C5}"/>
              </a:ext>
            </a:extLst>
          </p:cNvPr>
          <p:cNvSpPr txBox="1">
            <a:spLocks/>
          </p:cNvSpPr>
          <p:nvPr/>
        </p:nvSpPr>
        <p:spPr>
          <a:xfrm>
            <a:off x="381000" y="2881097"/>
            <a:ext cx="11087100" cy="127317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 סבתא חלי {רחל לוי שגב}:  מה תרמה לי</a:t>
            </a:r>
          </a:p>
          <a:p>
            <a:r>
              <a:rPr lang="he-IL" dirty="0"/>
              <a:t> העבודה עם פלג?</a:t>
            </a:r>
            <a:br>
              <a:rPr lang="he-IL" dirty="0"/>
            </a:br>
            <a:endParaRPr lang="en-US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74AFAEFB-4ADE-45AD-8D81-2CDE924B8D4F}"/>
              </a:ext>
            </a:extLst>
          </p:cNvPr>
          <p:cNvSpPr/>
          <p:nvPr/>
        </p:nvSpPr>
        <p:spPr>
          <a:xfrm>
            <a:off x="838200" y="4109134"/>
            <a:ext cx="10375900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e-IL" sz="2800" dirty="0"/>
              <a:t>פלג נכד שישי שלי אהוב, שכמעט לא נפגשנו רק שנינו.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e-IL" sz="2800" dirty="0"/>
              <a:t>  העבודה גרמה לי להכיר ילד חכם מבין ולומד מהר.</a:t>
            </a:r>
            <a:endParaRPr lang="en-US" sz="28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B291D6D9-7B91-4A44-8946-556CB656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47" y="2787641"/>
            <a:ext cx="3151905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3175"/>
          </a:xfrm>
        </p:spPr>
        <p:txBody>
          <a:bodyPr>
            <a:normAutofit fontScale="90000"/>
          </a:bodyPr>
          <a:lstStyle/>
          <a:p>
            <a:r>
              <a:rPr lang="he-IL" dirty="0"/>
              <a:t> סבתא חלי(רחל לוי שגב)  מה   תרמה לי העבודה עם פלג?</a:t>
            </a:r>
            <a:br>
              <a:rPr lang="he-IL" dirty="0"/>
            </a:b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r>
              <a:rPr lang="he-IL" dirty="0"/>
              <a:t>פלג נכד שישי שלי, וכמעט לא נפגשנו רק שנינו. העבודה גרמה לי להכיר ילד חכם מבין ולומד מהר.</a:t>
            </a:r>
            <a:endParaRPr lang="en-US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7412C73D-2483-441C-BDA9-FD028B844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63"/>
          <a:stretch/>
        </p:blipFill>
        <p:spPr>
          <a:xfrm>
            <a:off x="2580625" y="2506661"/>
            <a:ext cx="3147075" cy="40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50073" y="414027"/>
            <a:ext cx="10515600" cy="1325563"/>
          </a:xfrm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ילדותה של סבתא בתל אביב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50073" y="1739590"/>
            <a:ext cx="10970941" cy="4437373"/>
          </a:xfrm>
        </p:spPr>
        <p:txBody>
          <a:bodyPr/>
          <a:lstStyle/>
          <a:p>
            <a:r>
              <a:rPr lang="en-US" dirty="0"/>
              <a:t> </a:t>
            </a:r>
            <a:r>
              <a:rPr lang="he-IL" dirty="0"/>
              <a:t>כשסבתא  הייתה ילדה בתל אביב היא לא  הכירה  </a:t>
            </a:r>
          </a:p>
          <a:p>
            <a:pPr marL="0" indent="0">
              <a:buNone/>
            </a:pPr>
            <a:r>
              <a:rPr lang="he-IL" dirty="0"/>
              <a:t>ולא ראתה ילדים בעלי פיגור שכלי                                                 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4"/>
          <a:stretch/>
        </p:blipFill>
        <p:spPr>
          <a:xfrm rot="5400000">
            <a:off x="-59125" y="2182273"/>
            <a:ext cx="5784925" cy="33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56732" y="720538"/>
            <a:ext cx="8902390" cy="777914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FF0000"/>
                </a:solidFill>
              </a:rPr>
              <a:t>לימודים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בסמינר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לוינסקי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תמונה</a:t>
            </a:r>
            <a:r>
              <a:rPr lang="he-IL" dirty="0"/>
              <a:t>  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56732" y="1427551"/>
            <a:ext cx="9144000" cy="1655762"/>
          </a:xfrm>
        </p:spPr>
        <p:txBody>
          <a:bodyPr/>
          <a:lstStyle/>
          <a:p>
            <a:r>
              <a:rPr lang="he-IL" dirty="0"/>
              <a:t>בשנת 1959 סבתא למדה להיות מורה בסמינר לוינסקי ,</a:t>
            </a:r>
          </a:p>
          <a:p>
            <a:r>
              <a:rPr lang="he-IL" dirty="0"/>
              <a:t> בזמנו לא היה מסלול להוראה בחינוך מיוחד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10" y="2347267"/>
            <a:ext cx="5735443" cy="438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13571" y="-739890"/>
            <a:ext cx="9144000" cy="2387600"/>
          </a:xfrm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מעין ברוך  1961 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02780" y="1561365"/>
            <a:ext cx="9144000" cy="1655762"/>
          </a:xfrm>
        </p:spPr>
        <p:txBody>
          <a:bodyPr/>
          <a:lstStyle/>
          <a:p>
            <a:r>
              <a:rPr lang="he-IL" dirty="0"/>
              <a:t>סבתא  מורה  של 15 תלמידים בשתי שכבות גיל בניהם שני ילדים מפגרים 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39700" y="2677667"/>
            <a:ext cx="5046896" cy="357499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46"/>
          <a:stretch/>
        </p:blipFill>
        <p:spPr>
          <a:xfrm rot="10800000">
            <a:off x="6477411" y="2677667"/>
            <a:ext cx="5282623" cy="36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5847"/>
            <a:ext cx="12191999" cy="1047954"/>
          </a:xfrm>
        </p:spPr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מגדל העמק  1966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80478" y="2319648"/>
            <a:ext cx="9144000" cy="847298"/>
          </a:xfrm>
        </p:spPr>
        <p:txBody>
          <a:bodyPr/>
          <a:lstStyle/>
          <a:p>
            <a:r>
              <a:rPr lang="he-IL" dirty="0"/>
              <a:t>סבתא הגיעה למגדל העמק ופגשה במסגרות שונות של חינוך מיוחד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4403583" y="2924484"/>
            <a:ext cx="4824945" cy="33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204537"/>
            <a:ext cx="9364580" cy="2406316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rgbClr val="FF0000"/>
                </a:solidFill>
              </a:rPr>
              <a:t>1975משרד החינוך הכניס מורות     למוסדות מפגרים אחרי החלטת בית משפט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34290" y="2601119"/>
            <a:ext cx="9254290" cy="743660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באותה שנה ביקשו מסבתא להנחות את המורות סבתא לא ידעה דבר על מפגרים  ואיך ללמד אותם  אמרו לה שאף אחד לא יודע 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64" y="3515518"/>
            <a:ext cx="11488452" cy="24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398099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אוניברסיטת  חיפה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652953" y="1890468"/>
            <a:ext cx="8886092" cy="805839"/>
          </a:xfrm>
        </p:spPr>
        <p:txBody>
          <a:bodyPr>
            <a:normAutofit fontScale="92500" lnSpcReduction="20000"/>
          </a:bodyPr>
          <a:lstStyle/>
          <a:p>
            <a:r>
              <a:rPr lang="he-IL" dirty="0"/>
              <a:t>מפגש עם דר שונית' רייטר  שלימדה על פיגור  עמוק וקשה עבודת הגמר לתואר השני " מפגר זה לא קללה" הייתה בנושא</a:t>
            </a:r>
            <a:r>
              <a:rPr lang="en-US" dirty="0"/>
              <a:t>  </a:t>
            </a:r>
            <a:r>
              <a:rPr lang="he-IL" dirty="0"/>
              <a:t>שינוי עמדות של ילדים רגילים לילדים מפגרים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06" y="3188677"/>
            <a:ext cx="61912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0000"/>
                </a:solidFill>
              </a:rPr>
              <a:t>מכללת אורנים וסמינר נהלל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סבתא מלמדת במסלול חינוך מיוחד דרכי עבודה והתייחסות  לאוכלוסיות נכים, חרשים וכבדי שמיעה, עיוורים וכבדי ראיה ומפגרים. 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708" y="223747"/>
            <a:ext cx="2017292" cy="320525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8" y="0"/>
            <a:ext cx="3774831" cy="25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107155"/>
            <a:ext cx="10515600" cy="1325563"/>
          </a:xfrm>
        </p:spPr>
        <p:txBody>
          <a:bodyPr/>
          <a:lstStyle/>
          <a:p>
            <a:r>
              <a:rPr lang="he-IL" dirty="0"/>
              <a:t>1985</a:t>
            </a:r>
            <a:r>
              <a:rPr lang="he-IL" dirty="0">
                <a:solidFill>
                  <a:srgbClr val="FF0000"/>
                </a:solidFill>
              </a:rPr>
              <a:t>    כתיבת הספר יד ביד עם דוקטור עופרה  איילון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12" y="1345977"/>
            <a:ext cx="3139588" cy="4437286"/>
          </a:xfr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C946BA68-D3DE-4A50-B82F-9898F1EA4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2" y="1431924"/>
            <a:ext cx="2810831" cy="435133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4F1ACF18-5FE6-4C38-BB89-CD031D17C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147" y="1377839"/>
            <a:ext cx="2976163" cy="4373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C1389C-6D8B-4414-9013-19DD8B2B6143}"/>
              </a:ext>
            </a:extLst>
          </p:cNvPr>
          <p:cNvSpPr txBox="1"/>
          <p:nvPr/>
        </p:nvSpPr>
        <p:spPr>
          <a:xfrm>
            <a:off x="2287104" y="6083300"/>
            <a:ext cx="761779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/>
              <a:t>הספר נחל הצלחה והודפס בכמה מהדורות , ואף תורגם לערבית</a:t>
            </a:r>
          </a:p>
        </p:txBody>
      </p:sp>
    </p:spTree>
    <p:extLst>
      <p:ext uri="{BB962C8B-B14F-4D97-AF65-F5344CB8AC3E}">
        <p14:creationId xmlns:p14="http://schemas.microsoft.com/office/powerpoint/2010/main" val="40966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306</Words>
  <Application>Microsoft Office PowerPoint</Application>
  <PresentationFormat>מותאם אישית</PresentationFormat>
  <Paragraphs>30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מצגת של PowerPoint</vt:lpstr>
      <vt:lpstr>ילדותה של סבתא בתל אביב </vt:lpstr>
      <vt:lpstr>לימודים בסמינר לוינסקי תמונה  </vt:lpstr>
      <vt:lpstr>מעין ברוך  1961  </vt:lpstr>
      <vt:lpstr>מגדל העמק  1966</vt:lpstr>
      <vt:lpstr>1975משרד החינוך הכניס מורות     למוסדות מפגרים אחרי החלטת בית משפט </vt:lpstr>
      <vt:lpstr>אוניברסיטת  חיפה </vt:lpstr>
      <vt:lpstr>מכללת אורנים וסמינר נהלל</vt:lpstr>
      <vt:lpstr>1985    כתיבת הספר יד ביד עם דוקטור עופרה  איילון  </vt:lpstr>
      <vt:lpstr>נושאי הספר </vt:lpstr>
      <vt:lpstr>מצגת של PowerPoint</vt:lpstr>
      <vt:lpstr>  פלג: מה תרמה לי העבודה עם סבתא ?   </vt:lpstr>
      <vt:lpstr> סבתא חלי(רחל לוי שגב)  מה   תרמה לי העבודה עם פלג?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user12</dc:creator>
  <cp:lastModifiedBy>Ayelet</cp:lastModifiedBy>
  <cp:revision>31</cp:revision>
  <dcterms:created xsi:type="dcterms:W3CDTF">2018-12-30T08:30:01Z</dcterms:created>
  <dcterms:modified xsi:type="dcterms:W3CDTF">2019-04-09T13:30:22Z</dcterms:modified>
</cp:coreProperties>
</file>