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B9B9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401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C187-4ABE-48E9-82E9-E2B46B57A299}" type="datetimeFigureOut">
              <a:rPr lang="he-IL" smtClean="0"/>
              <a:pPr/>
              <a:t>כ"ג/אדר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26D8-8284-487D-B54B-6B5834DFC31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40319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C187-4ABE-48E9-82E9-E2B46B57A299}" type="datetimeFigureOut">
              <a:rPr lang="he-IL" smtClean="0"/>
              <a:pPr/>
              <a:t>כ"ג/אדר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26D8-8284-487D-B54B-6B5834DFC31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563326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C187-4ABE-48E9-82E9-E2B46B57A299}" type="datetimeFigureOut">
              <a:rPr lang="he-IL" smtClean="0"/>
              <a:pPr/>
              <a:t>כ"ג/אדר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26D8-8284-487D-B54B-6B5834DFC31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696459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C187-4ABE-48E9-82E9-E2B46B57A299}" type="datetimeFigureOut">
              <a:rPr lang="he-IL" smtClean="0"/>
              <a:pPr/>
              <a:t>כ"ג/אדר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26D8-8284-487D-B54B-6B5834DFC31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3377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C187-4ABE-48E9-82E9-E2B46B57A299}" type="datetimeFigureOut">
              <a:rPr lang="he-IL" smtClean="0"/>
              <a:pPr/>
              <a:t>כ"ג/אדר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26D8-8284-487D-B54B-6B5834DFC31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01005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C187-4ABE-48E9-82E9-E2B46B57A299}" type="datetimeFigureOut">
              <a:rPr lang="he-IL" smtClean="0"/>
              <a:pPr/>
              <a:t>כ"ג/אדר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26D8-8284-487D-B54B-6B5834DFC31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00916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C187-4ABE-48E9-82E9-E2B46B57A299}" type="datetimeFigureOut">
              <a:rPr lang="he-IL" smtClean="0"/>
              <a:pPr/>
              <a:t>כ"ג/אדר 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26D8-8284-487D-B54B-6B5834DFC31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85552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C187-4ABE-48E9-82E9-E2B46B57A299}" type="datetimeFigureOut">
              <a:rPr lang="he-IL" smtClean="0"/>
              <a:pPr/>
              <a:t>כ"ג/אדר 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26D8-8284-487D-B54B-6B5834DFC31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998857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C187-4ABE-48E9-82E9-E2B46B57A299}" type="datetimeFigureOut">
              <a:rPr lang="he-IL" smtClean="0"/>
              <a:pPr/>
              <a:t>כ"ג/אדר 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26D8-8284-487D-B54B-6B5834DFC31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690291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C187-4ABE-48E9-82E9-E2B46B57A299}" type="datetimeFigureOut">
              <a:rPr lang="he-IL" smtClean="0"/>
              <a:pPr/>
              <a:t>כ"ג/אדר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26D8-8284-487D-B54B-6B5834DFC31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124746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3C187-4ABE-48E9-82E9-E2B46B57A299}" type="datetimeFigureOut">
              <a:rPr lang="he-IL" smtClean="0"/>
              <a:pPr/>
              <a:t>כ"ג/אדר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26D8-8284-487D-B54B-6B5834DFC31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01160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3C187-4ABE-48E9-82E9-E2B46B57A299}" type="datetimeFigureOut">
              <a:rPr lang="he-IL" smtClean="0"/>
              <a:pPr/>
              <a:t>כ"ג/אדר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26D8-8284-487D-B54B-6B5834DFC318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702073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99753"/>
            <a:ext cx="9144000" cy="906087"/>
          </a:xfrm>
        </p:spPr>
        <p:txBody>
          <a:bodyPr>
            <a:normAutofit fontScale="90000"/>
          </a:bodyPr>
          <a:lstStyle/>
          <a:p>
            <a:r>
              <a:rPr lang="he-IL" b="1" dirty="0" smtClean="0"/>
              <a:t>סיפור ההיכרות של סבא\סבתא שלי </a:t>
            </a:r>
            <a:endParaRPr lang="he-IL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1122218"/>
            <a:ext cx="9144000" cy="4135582"/>
          </a:xfrm>
        </p:spPr>
        <p:txBody>
          <a:bodyPr/>
          <a:lstStyle/>
          <a:p>
            <a:pPr algn="r"/>
            <a:r>
              <a:rPr lang="he-IL" dirty="0" err="1" smtClean="0"/>
              <a:t>שם:עמית</a:t>
            </a:r>
            <a:r>
              <a:rPr lang="he-IL" dirty="0" smtClean="0"/>
              <a:t> בגדדי </a:t>
            </a:r>
          </a:p>
          <a:p>
            <a:pPr algn="r"/>
            <a:r>
              <a:rPr lang="he-IL" dirty="0" smtClean="0"/>
              <a:t>כיתה:ד-2</a:t>
            </a:r>
          </a:p>
          <a:p>
            <a:pPr algn="r"/>
            <a:r>
              <a:rPr lang="he-IL" b="1" u="sng" dirty="0" smtClean="0">
                <a:solidFill>
                  <a:srgbClr val="C00000"/>
                </a:solidFill>
              </a:rPr>
              <a:t>1</a:t>
            </a:r>
            <a:r>
              <a:rPr lang="he-IL" dirty="0" smtClean="0"/>
              <a:t> </a:t>
            </a:r>
            <a:r>
              <a:rPr lang="he-IL" b="1" dirty="0" smtClean="0"/>
              <a:t>איפה הכרת לראשונה את </a:t>
            </a:r>
            <a:r>
              <a:rPr lang="he-IL" b="1" dirty="0" smtClean="0"/>
              <a:t>סבא\סבתא?בחתונה של חברה טובה </a:t>
            </a:r>
            <a:endParaRPr lang="he-IL" b="1" dirty="0" smtClean="0"/>
          </a:p>
          <a:p>
            <a:pPr algn="r"/>
            <a:r>
              <a:rPr lang="he-IL" b="1" u="sng" dirty="0" smtClean="0">
                <a:solidFill>
                  <a:srgbClr val="C00000"/>
                </a:solidFill>
              </a:rPr>
              <a:t>2</a:t>
            </a:r>
            <a:r>
              <a:rPr lang="he-IL" b="1" dirty="0" smtClean="0"/>
              <a:t>באיזה גיל </a:t>
            </a:r>
            <a:r>
              <a:rPr lang="he-IL" b="1" dirty="0" smtClean="0"/>
              <a:t>התחתנתם?24</a:t>
            </a:r>
            <a:endParaRPr lang="he-IL" b="1" dirty="0" smtClean="0"/>
          </a:p>
          <a:p>
            <a:pPr algn="r"/>
            <a:r>
              <a:rPr lang="he-IL" b="1" u="sng" dirty="0" smtClean="0">
                <a:solidFill>
                  <a:srgbClr val="FF0000"/>
                </a:solidFill>
              </a:rPr>
              <a:t>3</a:t>
            </a:r>
            <a:r>
              <a:rPr lang="he-IL" b="1" dirty="0" smtClean="0"/>
              <a:t>באיזה גיל היית </a:t>
            </a:r>
            <a:r>
              <a:rPr lang="he-IL" b="1" dirty="0" err="1" smtClean="0"/>
              <a:t>שאמא</a:t>
            </a:r>
            <a:r>
              <a:rPr lang="he-IL" b="1" dirty="0" smtClean="0"/>
              <a:t> </a:t>
            </a:r>
            <a:r>
              <a:rPr lang="he-IL" b="1" dirty="0" smtClean="0"/>
              <a:t>נולדה?40</a:t>
            </a:r>
            <a:endParaRPr lang="he-IL" b="1" dirty="0" smtClean="0"/>
          </a:p>
          <a:p>
            <a:pPr algn="r"/>
            <a:r>
              <a:rPr lang="he-IL" b="1" u="sng" dirty="0" smtClean="0">
                <a:solidFill>
                  <a:srgbClr val="FF0000"/>
                </a:solidFill>
              </a:rPr>
              <a:t>4 </a:t>
            </a:r>
            <a:r>
              <a:rPr lang="he-IL" b="1" dirty="0" smtClean="0"/>
              <a:t>מי חיזר </a:t>
            </a:r>
            <a:r>
              <a:rPr lang="he-IL" b="1" smtClean="0"/>
              <a:t>אחרי </a:t>
            </a:r>
            <a:r>
              <a:rPr lang="he-IL" b="1" smtClean="0"/>
              <a:t>מי?סבא אחרי סבתא </a:t>
            </a:r>
            <a:endParaRPr lang="he-IL" b="1" dirty="0" smtClean="0"/>
          </a:p>
          <a:p>
            <a:pPr algn="r"/>
            <a:r>
              <a:rPr lang="he-IL" b="1" dirty="0">
                <a:solidFill>
                  <a:srgbClr val="FF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175891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33</Words>
  <Application>Microsoft Office PowerPoint</Application>
  <PresentationFormat>מותאם אישית</PresentationFormat>
  <Paragraphs>8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סיפור ההיכרות של סבא\סבתא שלי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סיפור ההיכרות של סבא\סבתא שלי</dc:title>
  <dc:creator>user</dc:creator>
  <cp:lastModifiedBy>שרון בגדדי</cp:lastModifiedBy>
  <cp:revision>4</cp:revision>
  <dcterms:created xsi:type="dcterms:W3CDTF">2019-03-11T12:57:05Z</dcterms:created>
  <dcterms:modified xsi:type="dcterms:W3CDTF">2019-03-30T08:57:14Z</dcterms:modified>
</cp:coreProperties>
</file>