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C176-5CAD-47E0-8296-734459CCF89A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96E3-0A12-4AE0-894D-76C10AC8C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20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C176-5CAD-47E0-8296-734459CCF89A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96E3-0A12-4AE0-894D-76C10AC8C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937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C176-5CAD-47E0-8296-734459CCF89A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96E3-0A12-4AE0-894D-76C10AC8C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8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C176-5CAD-47E0-8296-734459CCF89A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96E3-0A12-4AE0-894D-76C10AC8C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58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C176-5CAD-47E0-8296-734459CCF89A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96E3-0A12-4AE0-894D-76C10AC8C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43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C176-5CAD-47E0-8296-734459CCF89A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96E3-0A12-4AE0-894D-76C10AC8C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202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C176-5CAD-47E0-8296-734459CCF89A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96E3-0A12-4AE0-894D-76C10AC8C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989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C176-5CAD-47E0-8296-734459CCF89A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96E3-0A12-4AE0-894D-76C10AC8C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35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C176-5CAD-47E0-8296-734459CCF89A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96E3-0A12-4AE0-894D-76C10AC8C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4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C176-5CAD-47E0-8296-734459CCF89A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96E3-0A12-4AE0-894D-76C10AC8C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01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C176-5CAD-47E0-8296-734459CCF89A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96E3-0A12-4AE0-894D-76C10AC8C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954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CC176-5CAD-47E0-8296-734459CCF89A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96E3-0A12-4AE0-894D-76C10AC8C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27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809393" y="2027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e-IL" sz="6000" dirty="0" smtClean="0"/>
              <a:t>ילדותו של סבא שאול</a:t>
            </a:r>
            <a:endParaRPr lang="en-US" sz="6000" dirty="0"/>
          </a:p>
        </p:txBody>
      </p:sp>
      <p:sp>
        <p:nvSpPr>
          <p:cNvPr id="5" name="מציין מיקום תוכן 4"/>
          <p:cNvSpPr>
            <a:spLocks noGrp="1"/>
          </p:cNvSpPr>
          <p:nvPr>
            <p:ph idx="1"/>
          </p:nvPr>
        </p:nvSpPr>
        <p:spPr>
          <a:xfrm>
            <a:off x="2762925" y="587007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3200" dirty="0" smtClean="0"/>
              <a:t>בית ספר לב הפרדס שנת תשע"ט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3952" y="1528289"/>
            <a:ext cx="9156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400" dirty="0"/>
              <a:t>ילדותו של סבי עברו בהרבה </a:t>
            </a:r>
            <a:endParaRPr lang="en-US" sz="2400" dirty="0" smtClean="0"/>
          </a:p>
          <a:p>
            <a:r>
              <a:rPr lang="he-IL" sz="2400" dirty="0" smtClean="0"/>
              <a:t>מקומות </a:t>
            </a:r>
            <a:r>
              <a:rPr lang="he-IL" sz="2400" dirty="0"/>
              <a:t>עקב שינוים במצב משפחתי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61" y="-141161"/>
            <a:ext cx="4414855" cy="6918479"/>
          </a:xfrm>
          <a:prstGeom prst="rect">
            <a:avLst/>
          </a:prstGeom>
        </p:spPr>
      </p:pic>
      <p:sp>
        <p:nvSpPr>
          <p:cNvPr id="7" name="אליפסה 6"/>
          <p:cNvSpPr/>
          <p:nvPr/>
        </p:nvSpPr>
        <p:spPr>
          <a:xfrm>
            <a:off x="2312894" y="753034"/>
            <a:ext cx="806824" cy="9466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636" y="2671928"/>
            <a:ext cx="3847340" cy="288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88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87" y="1"/>
            <a:ext cx="10783391" cy="6576621"/>
          </a:xfrm>
          <a:prstGeom prst="rect">
            <a:avLst/>
          </a:prstGeom>
        </p:spPr>
      </p:pic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838200" y="-156415"/>
            <a:ext cx="10515600" cy="1121663"/>
          </a:xfrm>
        </p:spPr>
        <p:txBody>
          <a:bodyPr/>
          <a:lstStyle/>
          <a:p>
            <a:pPr algn="ctr"/>
            <a:r>
              <a:rPr lang="he-IL" dirty="0" smtClean="0"/>
              <a:t>נתניה</a:t>
            </a:r>
            <a:endParaRPr lang="en-US" dirty="0"/>
          </a:p>
        </p:txBody>
      </p:sp>
      <p:sp>
        <p:nvSpPr>
          <p:cNvPr id="5" name="מציין מיקום תוכן 4"/>
          <p:cNvSpPr>
            <a:spLocks noGrp="1"/>
          </p:cNvSpPr>
          <p:nvPr>
            <p:ph idx="1"/>
          </p:nvPr>
        </p:nvSpPr>
        <p:spPr>
          <a:xfrm>
            <a:off x="838200" y="645894"/>
            <a:ext cx="10515600" cy="1219200"/>
          </a:xfrm>
        </p:spPr>
        <p:txBody>
          <a:bodyPr>
            <a:normAutofit lnSpcReduction="10000"/>
          </a:bodyPr>
          <a:lstStyle/>
          <a:p>
            <a:pPr algn="ctr"/>
            <a:r>
              <a:rPr lang="he-IL" sz="2400" dirty="0" smtClean="0"/>
              <a:t>סבא וסבתא רבא של סבא , עלו לארץ מעיראק בשנות ה 50 והתגוררו בנתניה 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he-IL" sz="2400" dirty="0" smtClean="0"/>
              <a:t>במחנה עולים , { גרו באוהלים } . </a:t>
            </a:r>
          </a:p>
          <a:p>
            <a:pPr algn="ctr"/>
            <a:r>
              <a:rPr lang="he-IL" sz="2400" dirty="0" smtClean="0"/>
              <a:t>סבא נולד בישראל ב </a:t>
            </a:r>
            <a:r>
              <a:rPr lang="he-IL" dirty="0" smtClean="0"/>
              <a:t>02.07.1951</a:t>
            </a:r>
            <a:endParaRPr lang="en-US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>
            <a:grayscl/>
          </a:blip>
          <a:srcRect l="56849" t="18737" r="18850" b="28175"/>
          <a:stretch/>
        </p:blipFill>
        <p:spPr>
          <a:xfrm>
            <a:off x="8986305" y="3104147"/>
            <a:ext cx="2886311" cy="385195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4"/>
          <a:srcRect l="45700" t="45844" r="9800" b="15281"/>
          <a:stretch/>
        </p:blipFill>
        <p:spPr>
          <a:xfrm>
            <a:off x="0" y="2934543"/>
            <a:ext cx="3767328" cy="37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04229" y="-283834"/>
            <a:ext cx="10515600" cy="1670858"/>
          </a:xfrm>
        </p:spPr>
        <p:txBody>
          <a:bodyPr/>
          <a:lstStyle/>
          <a:p>
            <a:pPr algn="ctr"/>
            <a:r>
              <a:rPr lang="he-IL" dirty="0" smtClean="0"/>
              <a:t>חדרה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693879" y="860965"/>
            <a:ext cx="10515600" cy="4351338"/>
          </a:xfrm>
        </p:spPr>
        <p:txBody>
          <a:bodyPr>
            <a:normAutofit/>
          </a:bodyPr>
          <a:lstStyle/>
          <a:p>
            <a:r>
              <a:rPr lang="he-IL" dirty="0" smtClean="0"/>
              <a:t>סבי נולד בבית חולים הלל יפה בחדרה בלידתו התגורר עם הוריו בנתניה. </a:t>
            </a:r>
          </a:p>
          <a:p>
            <a:r>
              <a:rPr lang="he-IL" dirty="0" smtClean="0"/>
              <a:t>שנה לאחר לידתו לקה בשיתוק פוליו בתקופת מגפת הפוליו בארץ .</a:t>
            </a:r>
          </a:p>
          <a:p>
            <a:r>
              <a:rPr lang="he-IL" dirty="0" smtClean="0"/>
              <a:t>במהלך השנים עבר ניתוחים בפרקי היד וכתף שמאל בבית החולים אסף הרופא.</a:t>
            </a:r>
          </a:p>
          <a:p>
            <a:r>
              <a:rPr lang="he-IL" dirty="0" smtClean="0"/>
              <a:t>תקופת הגן ובית ספר יסודי התחיל בנתניה .</a:t>
            </a:r>
          </a:p>
          <a:p>
            <a:r>
              <a:rPr lang="he-IL" dirty="0" smtClean="0"/>
              <a:t>סבתא רבתא ילדה שבעה ילדים  , סבא שאול ילד שני במשפחה .</a:t>
            </a:r>
          </a:p>
          <a:p>
            <a:r>
              <a:rPr lang="he-IL" dirty="0" smtClean="0"/>
              <a:t>חמישה בנים ושתי בנות.</a:t>
            </a:r>
          </a:p>
          <a:p>
            <a:r>
              <a:rPr lang="he-IL" dirty="0" smtClean="0"/>
              <a:t>סבתא רבתא חלתה בדיכאון לידה לאחר לידה חמישית.</a:t>
            </a:r>
            <a:endParaRPr lang="en-US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0199"/>
            <a:ext cx="4209310" cy="2717801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9" y="2393522"/>
            <a:ext cx="1905000" cy="12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05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ירושלים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בעקבות הלקות בבריאותה של סבתא רבתא. </a:t>
            </a:r>
          </a:p>
          <a:p>
            <a:r>
              <a:rPr lang="he-IL" dirty="0" smtClean="0"/>
              <a:t>סבי ואחיו הועברו למשפחות אומנות ומוסדות בתנאי </a:t>
            </a:r>
            <a:r>
              <a:rPr lang="he-IL" dirty="0" err="1" smtClean="0"/>
              <a:t>פנימיה</a:t>
            </a:r>
            <a:r>
              <a:rPr lang="he-IL" dirty="0" smtClean="0"/>
              <a:t> .</a:t>
            </a:r>
          </a:p>
          <a:p>
            <a:r>
              <a:rPr lang="he-IL" dirty="0" smtClean="0"/>
              <a:t>סבא ואחיו הבכור הופנו למשפחה אומנת חרדית בירושלים.</a:t>
            </a:r>
          </a:p>
          <a:p>
            <a:r>
              <a:rPr lang="he-IL" dirty="0" smtClean="0"/>
              <a:t>למדו שם </a:t>
            </a:r>
            <a:r>
              <a:rPr lang="he-IL" dirty="0" err="1" smtClean="0"/>
              <a:t>בחידר</a:t>
            </a:r>
            <a:r>
              <a:rPr lang="he-IL" dirty="0" smtClean="0"/>
              <a:t> במשך שנה, עקב אי התאמה למסגרת החרדית </a:t>
            </a:r>
          </a:p>
          <a:p>
            <a:pPr marL="0" indent="0">
              <a:buNone/>
            </a:pPr>
            <a:r>
              <a:rPr lang="he-IL" dirty="0" smtClean="0"/>
              <a:t>הועברו למשפחה מסורתית בירושלים , שם סיים סבא בית ספר יסודי לאחר מלחמת ששת הימים בשנת 1967.</a:t>
            </a:r>
          </a:p>
          <a:p>
            <a:endParaRPr lang="en-US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/>
          <a:srcRect l="51696" t="35693" r="14444" b="27263"/>
          <a:stretch/>
        </p:blipFill>
        <p:spPr>
          <a:xfrm>
            <a:off x="1451808" y="4405691"/>
            <a:ext cx="4644192" cy="317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2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רעננה 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סבא עבר לרעננה ללמוד בבית ספר תיכון כפר בתיה בתנאי </a:t>
            </a:r>
            <a:r>
              <a:rPr lang="he-IL" dirty="0" err="1" smtClean="0"/>
              <a:t>פנימיה</a:t>
            </a:r>
            <a:r>
              <a:rPr lang="he-IL" dirty="0" smtClean="0"/>
              <a:t> .</a:t>
            </a:r>
          </a:p>
          <a:p>
            <a:r>
              <a:rPr lang="he-IL" dirty="0" smtClean="0"/>
              <a:t>שם למד מקצוע החקלאות ונגרות .</a:t>
            </a:r>
          </a:p>
          <a:p>
            <a:r>
              <a:rPr lang="he-IL" dirty="0" smtClean="0"/>
              <a:t>סיים את לימודיו בשנת 1969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/>
          <a:srcRect l="43476" t="16978" r="10129" b="28508"/>
          <a:stretch/>
        </p:blipFill>
        <p:spPr>
          <a:xfrm>
            <a:off x="493222" y="3408218"/>
            <a:ext cx="11205556" cy="335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8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נתניה - הרצליה - דימונה            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בשנת 1969 סבי החל לעבוד בתשלובת ערד בחברה קבלנית לעבודות חשמל והתגורר בדימונה .</a:t>
            </a:r>
          </a:p>
          <a:p>
            <a:r>
              <a:rPr lang="he-IL" dirty="0" smtClean="0"/>
              <a:t>בשנת 1970 סבי עבד בחברה קבלנית </a:t>
            </a:r>
            <a:r>
              <a:rPr lang="he-IL" dirty="0" err="1" smtClean="0"/>
              <a:t>לבנין</a:t>
            </a:r>
            <a:r>
              <a:rPr lang="he-IL" dirty="0" smtClean="0"/>
              <a:t> כמנהל חשבונות וניהול קבוצת בעלי מקצוע בתחום </a:t>
            </a:r>
            <a:r>
              <a:rPr lang="he-IL" dirty="0" err="1" smtClean="0"/>
              <a:t>הבנין</a:t>
            </a:r>
            <a:r>
              <a:rPr lang="he-IL" dirty="0" smtClean="0"/>
              <a:t> בהרצליה עד שנת 1977 .</a:t>
            </a:r>
          </a:p>
          <a:p>
            <a:pPr marL="0" indent="0">
              <a:buNone/>
            </a:pPr>
            <a:r>
              <a:rPr lang="he-IL" dirty="0" smtClean="0"/>
              <a:t>בשנת 1975 סבי נישא לסבתא תקוה ובשנת 1976 נולדה </a:t>
            </a:r>
            <a:r>
              <a:rPr lang="he-IL" dirty="0" err="1" smtClean="0"/>
              <a:t>אמא</a:t>
            </a:r>
            <a:r>
              <a:rPr lang="he-IL" dirty="0" smtClean="0"/>
              <a:t> שלי .</a:t>
            </a:r>
          </a:p>
          <a:p>
            <a:r>
              <a:rPr lang="he-IL" dirty="0" smtClean="0"/>
              <a:t>בשנת 1977 סבי החל לעבוד במס הכנסה [ כיום רשות המסים ]. </a:t>
            </a:r>
            <a:endParaRPr lang="en-US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/>
          <a:srcRect l="36250" t="28240" r="2521" b="18229"/>
          <a:stretch/>
        </p:blipFill>
        <p:spPr>
          <a:xfrm>
            <a:off x="4222865" y="4677164"/>
            <a:ext cx="5178829" cy="190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-441700"/>
            <a:ext cx="10515600" cy="1325563"/>
          </a:xfrm>
        </p:spPr>
        <p:txBody>
          <a:bodyPr/>
          <a:lstStyle/>
          <a:p>
            <a:pPr algn="ctr"/>
            <a:r>
              <a:rPr lang="he-IL" dirty="0" smtClean="0"/>
              <a:t>נתניה 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33805" y="620768"/>
            <a:ext cx="10515600" cy="4351338"/>
          </a:xfrm>
        </p:spPr>
        <p:txBody>
          <a:bodyPr/>
          <a:lstStyle/>
          <a:p>
            <a:pPr algn="l"/>
            <a:r>
              <a:rPr lang="he-IL" dirty="0" smtClean="0"/>
              <a:t>בשנת 1977 סבא וסבתא רכשו דירה בנתניה </a:t>
            </a:r>
          </a:p>
          <a:p>
            <a:pPr algn="l"/>
            <a:r>
              <a:rPr lang="he-IL" dirty="0" smtClean="0"/>
              <a:t>וגרים בה עד היום.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/>
          <a:srcRect l="-66720" t="6307" r="60591" b="9348"/>
          <a:stretch/>
        </p:blipFill>
        <p:spPr>
          <a:xfrm>
            <a:off x="-2691384" y="1825625"/>
            <a:ext cx="7059168" cy="461981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79" y="2058099"/>
            <a:ext cx="5539821" cy="4154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42616" y="6337209"/>
            <a:ext cx="5006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 smtClean="0"/>
              <a:t>אני ומשפחתי בשמורת החולה בצפון</a:t>
            </a:r>
            <a:endParaRPr lang="en-US" dirty="0"/>
          </a:p>
        </p:txBody>
      </p:sp>
      <p:sp>
        <p:nvSpPr>
          <p:cNvPr id="8" name="אליפסה 7"/>
          <p:cNvSpPr/>
          <p:nvPr/>
        </p:nvSpPr>
        <p:spPr>
          <a:xfrm>
            <a:off x="7928386" y="3516968"/>
            <a:ext cx="882127" cy="12371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אליפסה 8"/>
          <p:cNvSpPr/>
          <p:nvPr/>
        </p:nvSpPr>
        <p:spPr>
          <a:xfrm>
            <a:off x="9649608" y="2592362"/>
            <a:ext cx="742279" cy="9246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8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426" t="26382" r="8973" b="14924"/>
          <a:stretch/>
        </p:blipFill>
        <p:spPr>
          <a:xfrm>
            <a:off x="-18144" y="903822"/>
            <a:ext cx="12466359" cy="6877849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95866" y="-1432474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11251423" y="6238605"/>
            <a:ext cx="1189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ציון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9518305" y="6290236"/>
            <a:ext cx="1887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ג</a:t>
            </a:r>
            <a:r>
              <a:rPr lang="en-US" sz="4800" dirty="0" smtClean="0"/>
              <a:t>‘</a:t>
            </a:r>
            <a:r>
              <a:rPr lang="he-IL" sz="4800" dirty="0" smtClean="0"/>
              <a:t>ולט</a:t>
            </a:r>
            <a:endParaRPr lang="en-US" sz="4800" dirty="0"/>
          </a:p>
        </p:txBody>
      </p:sp>
      <p:cxnSp>
        <p:nvCxnSpPr>
          <p:cNvPr id="11" name="מחבר חץ ישר 10"/>
          <p:cNvCxnSpPr/>
          <p:nvPr/>
        </p:nvCxnSpPr>
        <p:spPr>
          <a:xfrm flipH="1" flipV="1">
            <a:off x="11785946" y="5260094"/>
            <a:ext cx="743496" cy="1047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חץ ישר 15"/>
          <p:cNvCxnSpPr/>
          <p:nvPr/>
        </p:nvCxnSpPr>
        <p:spPr>
          <a:xfrm flipV="1">
            <a:off x="10743280" y="5325219"/>
            <a:ext cx="526287" cy="1047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351500" y="4600579"/>
            <a:ext cx="1611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שאול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458888" y="3300273"/>
            <a:ext cx="1595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כלנית</a:t>
            </a:r>
            <a:endParaRPr lang="en-US" sz="4800" dirty="0"/>
          </a:p>
        </p:txBody>
      </p:sp>
      <p:cxnSp>
        <p:nvCxnSpPr>
          <p:cNvPr id="15" name="מחבר חץ ישר 14"/>
          <p:cNvCxnSpPr/>
          <p:nvPr/>
        </p:nvCxnSpPr>
        <p:spPr>
          <a:xfrm flipH="1" flipV="1">
            <a:off x="10574231" y="4059333"/>
            <a:ext cx="696136" cy="679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075401" y="6271597"/>
            <a:ext cx="2204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err="1" smtClean="0"/>
              <a:t>נזימה</a:t>
            </a:r>
            <a:endParaRPr lang="en-US" sz="4800" dirty="0"/>
          </a:p>
        </p:txBody>
      </p:sp>
      <p:sp>
        <p:nvSpPr>
          <p:cNvPr id="34" name="TextBox 33"/>
          <p:cNvSpPr txBox="1"/>
          <p:nvPr/>
        </p:nvSpPr>
        <p:spPr>
          <a:xfrm>
            <a:off x="7666123" y="6285086"/>
            <a:ext cx="226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מנשה</a:t>
            </a:r>
            <a:endParaRPr lang="en-US" sz="4800" dirty="0"/>
          </a:p>
        </p:txBody>
      </p:sp>
      <p:cxnSp>
        <p:nvCxnSpPr>
          <p:cNvPr id="36" name="מחבר חץ ישר 35"/>
          <p:cNvCxnSpPr/>
          <p:nvPr/>
        </p:nvCxnSpPr>
        <p:spPr>
          <a:xfrm flipH="1" flipV="1">
            <a:off x="8931308" y="5482847"/>
            <a:ext cx="448734" cy="948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חץ ישר 37"/>
          <p:cNvCxnSpPr/>
          <p:nvPr/>
        </p:nvCxnSpPr>
        <p:spPr>
          <a:xfrm flipV="1">
            <a:off x="8030391" y="5390231"/>
            <a:ext cx="482059" cy="942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670128" y="4551579"/>
            <a:ext cx="1911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תקווה</a:t>
            </a:r>
            <a:endParaRPr lang="en-US" sz="4800" dirty="0"/>
          </a:p>
        </p:txBody>
      </p:sp>
      <p:cxnSp>
        <p:nvCxnSpPr>
          <p:cNvPr id="41" name="מחבר חץ ישר 40"/>
          <p:cNvCxnSpPr/>
          <p:nvPr/>
        </p:nvCxnSpPr>
        <p:spPr>
          <a:xfrm flipV="1">
            <a:off x="8984355" y="4022441"/>
            <a:ext cx="938261" cy="755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067217" y="3243692"/>
            <a:ext cx="1860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אבירם</a:t>
            </a:r>
            <a:endParaRPr lang="en-US" sz="4800" dirty="0"/>
          </a:p>
        </p:txBody>
      </p:sp>
      <p:sp>
        <p:nvSpPr>
          <p:cNvPr id="46" name="TextBox 45"/>
          <p:cNvSpPr txBox="1"/>
          <p:nvPr/>
        </p:nvSpPr>
        <p:spPr>
          <a:xfrm>
            <a:off x="2712260" y="6247134"/>
            <a:ext cx="187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מרים</a:t>
            </a:r>
            <a:endParaRPr lang="en-US" sz="4800" dirty="0"/>
          </a:p>
        </p:txBody>
      </p:sp>
      <p:sp>
        <p:nvSpPr>
          <p:cNvPr id="47" name="TextBox 46"/>
          <p:cNvSpPr txBox="1"/>
          <p:nvPr/>
        </p:nvSpPr>
        <p:spPr>
          <a:xfrm>
            <a:off x="4505520" y="6238605"/>
            <a:ext cx="1974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אברהם</a:t>
            </a:r>
            <a:endParaRPr lang="en-US" sz="4800" dirty="0"/>
          </a:p>
        </p:txBody>
      </p:sp>
      <p:cxnSp>
        <p:nvCxnSpPr>
          <p:cNvPr id="52" name="מחבר חץ ישר 51"/>
          <p:cNvCxnSpPr/>
          <p:nvPr/>
        </p:nvCxnSpPr>
        <p:spPr>
          <a:xfrm flipH="1" flipV="1">
            <a:off x="5494935" y="5355049"/>
            <a:ext cx="281481" cy="824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מחבר חץ ישר 53"/>
          <p:cNvCxnSpPr/>
          <p:nvPr/>
        </p:nvCxnSpPr>
        <p:spPr>
          <a:xfrm flipV="1">
            <a:off x="3978462" y="5367512"/>
            <a:ext cx="611040" cy="962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957305" y="4637698"/>
            <a:ext cx="1980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אהרון</a:t>
            </a:r>
            <a:endParaRPr lang="en-US" sz="4800" dirty="0"/>
          </a:p>
        </p:txBody>
      </p:sp>
      <p:sp>
        <p:nvSpPr>
          <p:cNvPr id="56" name="TextBox 55"/>
          <p:cNvSpPr txBox="1"/>
          <p:nvPr/>
        </p:nvSpPr>
        <p:spPr>
          <a:xfrm>
            <a:off x="-237902" y="6200952"/>
            <a:ext cx="1710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רחל</a:t>
            </a:r>
            <a:endParaRPr lang="en-US" sz="4800" dirty="0"/>
          </a:p>
        </p:txBody>
      </p:sp>
      <p:sp>
        <p:nvSpPr>
          <p:cNvPr id="57" name="TextBox 56"/>
          <p:cNvSpPr txBox="1"/>
          <p:nvPr/>
        </p:nvSpPr>
        <p:spPr>
          <a:xfrm>
            <a:off x="1342984" y="6250273"/>
            <a:ext cx="189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ישראל</a:t>
            </a:r>
            <a:endParaRPr lang="en-US" sz="4800" dirty="0"/>
          </a:p>
        </p:txBody>
      </p:sp>
      <p:cxnSp>
        <p:nvCxnSpPr>
          <p:cNvPr id="61" name="מחבר חץ ישר 60"/>
          <p:cNvCxnSpPr/>
          <p:nvPr/>
        </p:nvCxnSpPr>
        <p:spPr>
          <a:xfrm flipH="1" flipV="1">
            <a:off x="2240354" y="5260094"/>
            <a:ext cx="364066" cy="1072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מחבר חץ ישר 62"/>
          <p:cNvCxnSpPr/>
          <p:nvPr/>
        </p:nvCxnSpPr>
        <p:spPr>
          <a:xfrm flipV="1">
            <a:off x="887504" y="5260094"/>
            <a:ext cx="474536" cy="1047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43778" y="4544061"/>
            <a:ext cx="1959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אסתר</a:t>
            </a:r>
            <a:endParaRPr lang="en-US" sz="4800" dirty="0"/>
          </a:p>
        </p:txBody>
      </p:sp>
      <p:cxnSp>
        <p:nvCxnSpPr>
          <p:cNvPr id="66" name="מחבר חץ ישר 65"/>
          <p:cNvCxnSpPr/>
          <p:nvPr/>
        </p:nvCxnSpPr>
        <p:spPr>
          <a:xfrm flipH="1" flipV="1">
            <a:off x="4444771" y="4040657"/>
            <a:ext cx="990829" cy="698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מחבר חץ ישר 67"/>
          <p:cNvCxnSpPr/>
          <p:nvPr/>
        </p:nvCxnSpPr>
        <p:spPr>
          <a:xfrm flipV="1">
            <a:off x="2604881" y="3955927"/>
            <a:ext cx="1070130" cy="773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מחבר חץ ישר 70"/>
          <p:cNvCxnSpPr/>
          <p:nvPr/>
        </p:nvCxnSpPr>
        <p:spPr>
          <a:xfrm flipH="1" flipV="1">
            <a:off x="8251674" y="2351304"/>
            <a:ext cx="1981681" cy="1151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מחבר חץ ישר 72"/>
          <p:cNvCxnSpPr/>
          <p:nvPr/>
        </p:nvCxnSpPr>
        <p:spPr>
          <a:xfrm flipV="1">
            <a:off x="4080933" y="2243667"/>
            <a:ext cx="2135532" cy="1259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628784" y="1444544"/>
            <a:ext cx="2400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>
                <a:solidFill>
                  <a:schemeClr val="bg1"/>
                </a:solidFill>
              </a:rPr>
              <a:t>רועי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761248" y="1365029"/>
            <a:ext cx="2673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>
                <a:solidFill>
                  <a:schemeClr val="bg1"/>
                </a:solidFill>
              </a:rPr>
              <a:t>נועה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092941" y="1396156"/>
            <a:ext cx="1973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>
                <a:solidFill>
                  <a:schemeClr val="bg1"/>
                </a:solidFill>
              </a:rPr>
              <a:t>עידו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140117" y="1455455"/>
            <a:ext cx="2531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>
                <a:solidFill>
                  <a:schemeClr val="bg1"/>
                </a:solidFill>
              </a:rPr>
              <a:t>איתמר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-291094"/>
            <a:ext cx="10515600" cy="1325563"/>
          </a:xfrm>
        </p:spPr>
        <p:txBody>
          <a:bodyPr/>
          <a:lstStyle/>
          <a:p>
            <a:pPr algn="ctr"/>
            <a:r>
              <a:rPr lang="he-IL" dirty="0" smtClean="0"/>
              <a:t>כמה מילים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777317" y="823509"/>
            <a:ext cx="5178013" cy="4351338"/>
          </a:xfrm>
        </p:spPr>
        <p:txBody>
          <a:bodyPr>
            <a:normAutofit/>
          </a:bodyPr>
          <a:lstStyle/>
          <a:p>
            <a:r>
              <a:rPr lang="he-IL" dirty="0" smtClean="0">
                <a:solidFill>
                  <a:schemeClr val="accent5"/>
                </a:solidFill>
              </a:rPr>
              <a:t>שאול סבא</a:t>
            </a:r>
            <a:r>
              <a:rPr lang="he-IL" dirty="0" smtClean="0"/>
              <a:t>:  </a:t>
            </a:r>
            <a:r>
              <a:rPr lang="he-IL" dirty="0" smtClean="0"/>
              <a:t>חיבור מפרה ומעשיר </a:t>
            </a:r>
            <a:endParaRPr lang="he-IL" dirty="0" smtClean="0"/>
          </a:p>
          <a:p>
            <a:r>
              <a:rPr lang="he-IL" dirty="0" smtClean="0"/>
              <a:t>[ </a:t>
            </a:r>
            <a:r>
              <a:rPr lang="he-IL" dirty="0" smtClean="0"/>
              <a:t>תרתי משמע ]</a:t>
            </a:r>
          </a:p>
          <a:p>
            <a:pPr marL="0" indent="0">
              <a:buNone/>
            </a:pPr>
            <a:r>
              <a:rPr lang="he-IL" dirty="0" smtClean="0"/>
              <a:t>בין סבא שאול לרועי הנכד בהנאה מרובה והתקרבות שורשית והתחברות </a:t>
            </a:r>
            <a:r>
              <a:rPr lang="he-IL" dirty="0" smtClean="0"/>
              <a:t>מדור </a:t>
            </a:r>
            <a:r>
              <a:rPr lang="he-IL" dirty="0" smtClean="0"/>
              <a:t>לדור</a:t>
            </a:r>
            <a:r>
              <a:rPr lang="he-IL" dirty="0" smtClean="0"/>
              <a:t>.</a:t>
            </a:r>
            <a:endParaRPr lang="he-IL" dirty="0" smtClean="0"/>
          </a:p>
          <a:p>
            <a:pPr marL="0" indent="0">
              <a:buNone/>
            </a:pPr>
            <a:r>
              <a:rPr lang="he-IL" dirty="0" smtClean="0">
                <a:solidFill>
                  <a:schemeClr val="bg1"/>
                </a:solidFill>
              </a:rPr>
              <a:t>רועי נכד</a:t>
            </a:r>
            <a:r>
              <a:rPr lang="he-IL" dirty="0" smtClean="0"/>
              <a:t>:  </a:t>
            </a:r>
            <a:r>
              <a:rPr lang="he-IL" dirty="0" smtClean="0"/>
              <a:t>למדתי על ילדותו של סבי המון בהנאה רבה </a:t>
            </a:r>
            <a:r>
              <a:rPr lang="he-IL" dirty="0" err="1" smtClean="0"/>
              <a:t>בענין</a:t>
            </a:r>
            <a:r>
              <a:rPr lang="he-IL" dirty="0" smtClean="0"/>
              <a:t> וסקרנות </a:t>
            </a:r>
          </a:p>
          <a:p>
            <a:pPr marL="0" indent="0">
              <a:buNone/>
            </a:pPr>
            <a:r>
              <a:rPr lang="he-IL" dirty="0" smtClean="0"/>
              <a:t>היה לי מעשיר וכיף. </a:t>
            </a:r>
            <a:endParaRPr lang="en-US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0" b="-1647"/>
          <a:stretch/>
        </p:blipFill>
        <p:spPr>
          <a:xfrm flipH="1">
            <a:off x="398032" y="6857999"/>
            <a:ext cx="1125967" cy="11295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9" y="823509"/>
            <a:ext cx="6348574" cy="4770247"/>
          </a:xfrm>
          <a:prstGeom prst="rect">
            <a:avLst/>
          </a:prstGeom>
        </p:spPr>
      </p:pic>
      <p:sp>
        <p:nvSpPr>
          <p:cNvPr id="7" name="אליפסה 6"/>
          <p:cNvSpPr/>
          <p:nvPr/>
        </p:nvSpPr>
        <p:spPr>
          <a:xfrm>
            <a:off x="3098203" y="1226371"/>
            <a:ext cx="914400" cy="1065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אליפסה 8"/>
          <p:cNvSpPr/>
          <p:nvPr/>
        </p:nvSpPr>
        <p:spPr>
          <a:xfrm>
            <a:off x="3028279" y="2396858"/>
            <a:ext cx="699247" cy="917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7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331</Words>
  <Application>Microsoft Office PowerPoint</Application>
  <PresentationFormat>מסך רחב</PresentationFormat>
  <Paragraphs>58</Paragraphs>
  <Slides>9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ערכת נושא Office</vt:lpstr>
      <vt:lpstr>ילדותו של סבא שאול</vt:lpstr>
      <vt:lpstr>נתניה</vt:lpstr>
      <vt:lpstr>חדרה</vt:lpstr>
      <vt:lpstr>ירושלים</vt:lpstr>
      <vt:lpstr>רעננה </vt:lpstr>
      <vt:lpstr>נתניה - הרצליה - דימונה            </vt:lpstr>
      <vt:lpstr>נתניה </vt:lpstr>
      <vt:lpstr>מצגת של PowerPoint‏</vt:lpstr>
      <vt:lpstr>כמה מילים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ילדותו של סבא</dc:title>
  <dc:creator>user2</dc:creator>
  <cp:lastModifiedBy>user16</cp:lastModifiedBy>
  <cp:revision>52</cp:revision>
  <dcterms:created xsi:type="dcterms:W3CDTF">2018-12-02T09:08:07Z</dcterms:created>
  <dcterms:modified xsi:type="dcterms:W3CDTF">2019-04-07T08:17:18Z</dcterms:modified>
</cp:coreProperties>
</file>