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6" r:id="rId9"/>
    <p:sldId id="267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57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E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3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0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FD2BD"/>
            </a:gs>
            <a:gs pos="65000">
              <a:srgbClr val="95B79B"/>
            </a:gs>
            <a:gs pos="0">
              <a:schemeClr val="accent6">
                <a:lumMod val="50000"/>
              </a:schemeClr>
            </a:gs>
            <a:gs pos="3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BB2F-BC68-4A9B-9A46-FC85D6A071E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1FC4-3E38-4A45-85D5-12413504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1085088" y="805371"/>
            <a:ext cx="9144000" cy="2387600"/>
          </a:xfrm>
        </p:spPr>
        <p:txBody>
          <a:bodyPr/>
          <a:lstStyle/>
          <a:p>
            <a:r>
              <a:rPr lang="he-IL" b="1" i="1" u="sng" dirty="0" smtClean="0">
                <a:solidFill>
                  <a:srgbClr val="58EAA8"/>
                </a:solidFill>
              </a:rPr>
              <a:t>הילדות והצבא </a:t>
            </a:r>
            <a:r>
              <a:rPr lang="he-IL" b="1" i="1" u="sng" dirty="0" smtClean="0">
                <a:solidFill>
                  <a:srgbClr val="58EAA8"/>
                </a:solidFill>
              </a:rPr>
              <a:t/>
            </a:r>
            <a:br>
              <a:rPr lang="he-IL" b="1" i="1" u="sng" dirty="0" smtClean="0">
                <a:solidFill>
                  <a:srgbClr val="58EAA8"/>
                </a:solidFill>
              </a:rPr>
            </a:br>
            <a:r>
              <a:rPr lang="he-IL" b="1" i="1" u="sng" dirty="0" smtClean="0">
                <a:solidFill>
                  <a:srgbClr val="58EAA8"/>
                </a:solidFill>
              </a:rPr>
              <a:t>של </a:t>
            </a:r>
            <a:r>
              <a:rPr lang="he-IL" b="1" i="1" u="sng" dirty="0" smtClean="0">
                <a:solidFill>
                  <a:srgbClr val="58EAA8"/>
                </a:solidFill>
              </a:rPr>
              <a:t>סבי </a:t>
            </a:r>
            <a:endParaRPr lang="en-US" b="1" i="1" u="sng" dirty="0">
              <a:solidFill>
                <a:srgbClr val="58EAA8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1316736" y="4093972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he-IL" dirty="0" smtClean="0"/>
              <a:t>מגישים : גיא גרינברג ואריק שורץ </a:t>
            </a:r>
            <a:endParaRPr lang="he-IL" dirty="0" smtClean="0"/>
          </a:p>
          <a:p>
            <a:r>
              <a:rPr lang="he-IL" dirty="0" smtClean="0"/>
              <a:t>בית ספר לב הפרדס</a:t>
            </a:r>
          </a:p>
          <a:p>
            <a:endParaRPr lang="he-IL" dirty="0" smtClean="0"/>
          </a:p>
          <a:p>
            <a:r>
              <a:rPr lang="he-IL" dirty="0" smtClean="0"/>
              <a:t>2019</a:t>
            </a:r>
            <a:endParaRPr lang="he-IL" dirty="0" smtClean="0"/>
          </a:p>
          <a:p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12" y="316992"/>
            <a:ext cx="4905756" cy="6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המלחמות שסבי היה בהם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53530" y="1892831"/>
            <a:ext cx="10515600" cy="4351338"/>
          </a:xfrm>
        </p:spPr>
        <p:txBody>
          <a:bodyPr/>
          <a:lstStyle/>
          <a:p>
            <a:r>
              <a:rPr lang="he-IL" dirty="0" smtClean="0"/>
              <a:t>סבי השתתף בשתי מלחמות : מלחמת ששת הימים שהייתה בשנת 1967 ,ומלחמת יום כיפור שהייתה בשנת 1973 </a:t>
            </a:r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אות למלחמת ששת הימים         אות למלחמת יום כיפור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9821" t="31690" r="10762" b="38849"/>
          <a:stretch/>
        </p:blipFill>
        <p:spPr>
          <a:xfrm>
            <a:off x="2331309" y="5403920"/>
            <a:ext cx="2026509" cy="75177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73" y="5403920"/>
            <a:ext cx="2095780" cy="6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מלחמת ששת הימים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לאחר תקופת המתנה ותדרוך לקראת מלחמה שהייתה קרובה מאוד כתוצאה מסגירת מיצרי </a:t>
            </a:r>
            <a:r>
              <a:rPr lang="he-IL" sz="2000" dirty="0"/>
              <a:t>ט</a:t>
            </a:r>
            <a:r>
              <a:rPr lang="he-IL" sz="2000" dirty="0" smtClean="0"/>
              <a:t>ירן  שמענו את הסיסמה "סדין אדום " ואז כל הגדוד נע קדימה לעבר היעד שקיבלנו .כל חיילי הגדוד היו דרוכים  ומתוחים לקראת הלא ידוע מאחר ובתחילה לא ידענו בדיוק מה המשימה </a:t>
            </a:r>
            <a:r>
              <a:rPr lang="he-IL" sz="2000" dirty="0" err="1" smtClean="0"/>
              <a:t>שטוטל</a:t>
            </a:r>
            <a:r>
              <a:rPr lang="he-IL" sz="2000" dirty="0" smtClean="0"/>
              <a:t> עלינו  בהמשך </a:t>
            </a:r>
          </a:p>
          <a:p>
            <a:r>
              <a:rPr lang="he-IL" sz="2000" dirty="0" smtClean="0"/>
              <a:t>ואכן הגדוד עבר את המלחמה הקשה מאוד בגזרה הדרומית לאחר שהיה תחת מתקפה קשה מאוד של המצריים ובשלב מסוים היה נתון גם למתקפת </a:t>
            </a:r>
          </a:p>
          <a:p>
            <a:pPr marL="0" indent="0">
              <a:buNone/>
            </a:pPr>
            <a:r>
              <a:rPr lang="he-IL" sz="2000" dirty="0" smtClean="0"/>
              <a:t>  מטוסים מצריים שגרמו לנו ל -2 הרוגים ומספר פצועים </a:t>
            </a:r>
            <a:endParaRPr lang="en-US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219" y="3955088"/>
            <a:ext cx="2146824" cy="21468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29000"/>
            <a:ext cx="5970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4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מלחמת יום כיפור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מלחמת יום כיפור תפסה אותנו ( חיילי הגדוד ) כשסיימנו אימון גדודי שנמשך 30 יום ביום שישי 5.10.73 , ובשבת בבוקר למחרת </a:t>
            </a:r>
            <a:r>
              <a:rPr lang="he-IL" dirty="0" err="1" smtClean="0"/>
              <a:t>גוייסנו</a:t>
            </a:r>
            <a:r>
              <a:rPr lang="he-IL" dirty="0" smtClean="0"/>
              <a:t>  מיד לקחת חלק במלחמה . נלחמנו בגזרה הדרומית ולאחר גמר הקרבות נשארנו בכוננות ושמירת השטח לעוד תקופה של 5 חודשים כך ששירות המילואים ערך כ-6 חודשים 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31" y="4776620"/>
            <a:ext cx="4885933" cy="12448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37193"/>
            <a:ext cx="4421392" cy="34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29232" y="2387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קצת רקע על מלחמת ששת הימים , כפי שנכתבו ע"י מג"ד גדוד 332 אל"מ יעקב צור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9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44" y="1441621"/>
            <a:ext cx="3659144" cy="487885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7" y="1375718"/>
            <a:ext cx="3599935" cy="47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87" y="2776151"/>
            <a:ext cx="4629664" cy="34722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4" y="2776151"/>
            <a:ext cx="4640648" cy="3480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0772" y="1280160"/>
            <a:ext cx="9474579" cy="114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9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3" y="2075935"/>
            <a:ext cx="4522572" cy="339192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84" y="922638"/>
            <a:ext cx="3453713" cy="46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64" y="873212"/>
            <a:ext cx="4490136" cy="598684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5" y="1416908"/>
            <a:ext cx="4687329" cy="35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10" y="430427"/>
            <a:ext cx="4694023" cy="62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4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הבית של סבא אריק וסבתא דליה 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318" t="7009" r="6086" b="42577"/>
          <a:stretch/>
        </p:blipFill>
        <p:spPr>
          <a:xfrm>
            <a:off x="167192" y="3109260"/>
            <a:ext cx="5319959" cy="3266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7700" y="2590800"/>
            <a:ext cx="646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smtClean="0"/>
              <a:t>זהו ביתם של סבי וסבתי דליה שגם היא ילידת נתניה והוריה היו מראשוני נתניה , הם גידלו 4 ילדים ,ו-14 נכדים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572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00000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סבי יליד נתניה בן לראשוני ובוני </a:t>
            </a:r>
            <a:r>
              <a:rPr lang="he-IL" b="1" dirty="0" smtClean="0">
                <a:solidFill>
                  <a:srgbClr val="00000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העיר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סבי מצד </a:t>
            </a:r>
            <a:r>
              <a:rPr lang="he-IL" dirty="0" err="1" smtClean="0"/>
              <a:t>אימי</a:t>
            </a:r>
            <a:r>
              <a:rPr lang="he-IL" dirty="0" smtClean="0"/>
              <a:t> נולד בשנת 1940 בזמן שהבריטים שלטו בארץ . הוריו של סבי הגיעו לארץ ולנתניה בשנת 1932 מפולין התחתנו והקימו את המשפחה לסבי אח שנולד גם בנתניה בשנת 1947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774806"/>
            <a:ext cx="3314252" cy="36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סיכום מפי סבא אריק  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5448299"/>
          </a:xfrm>
        </p:spPr>
        <p:txBody>
          <a:bodyPr>
            <a:normAutofit lnSpcReduction="10000"/>
          </a:bodyPr>
          <a:lstStyle/>
          <a:p>
            <a:endParaRPr lang="he-IL" dirty="0"/>
          </a:p>
          <a:p>
            <a:r>
              <a:rPr lang="he-IL" dirty="0"/>
              <a:t>סבא : שמחתי על ההזדמנות שנתנה לי להעביר לנכדי גיא ששיתף איתי פעולה ולשאר נכדיי על תקופת ילדותי , ותקופת השירות הצבאי . </a:t>
            </a:r>
          </a:p>
          <a:p>
            <a:r>
              <a:rPr lang="he-IL" dirty="0"/>
              <a:t>תקופת הילדות הייתה תקופה מיוחדת עבורי ועבור הוריי שעברו את תקופת השואה למרות שעלו ארצה לפני עליית הנאציזם אבל איבדו את כל משפחתם </a:t>
            </a:r>
            <a:r>
              <a:rPr lang="he-IL" dirty="0" smtClean="0"/>
              <a:t>. </a:t>
            </a:r>
          </a:p>
          <a:p>
            <a:r>
              <a:rPr lang="he-IL" dirty="0" smtClean="0"/>
              <a:t>תקופת ילדות זו הייתה גם חלק מהקמת המדינה קליטת עלייה הקמת כל מוסדות , הקמת הצבא , ולזה זכיתי לראות כיצד הגענו עד כה .</a:t>
            </a:r>
          </a:p>
          <a:p>
            <a:r>
              <a:rPr lang="he-IL" dirty="0" smtClean="0"/>
              <a:t>מאחר והיה לי חלק לתת את </a:t>
            </a:r>
            <a:r>
              <a:rPr lang="he-IL" dirty="0" err="1" smtClean="0"/>
              <a:t>המירב</a:t>
            </a:r>
            <a:r>
              <a:rPr lang="he-IL" dirty="0" smtClean="0"/>
              <a:t> בשרותי הצבאי ולהשתתף במלחמות שהיו בתקופתי </a:t>
            </a:r>
          </a:p>
          <a:p>
            <a:r>
              <a:rPr lang="he-IL" dirty="0" smtClean="0"/>
              <a:t>חוויה מיוחדת הייתה כשלקחתי חלק פעיל בהנהלת מכבי נתניה שקרובה ללבי מאז היותי ילד שאבי לקח אותי למשחקים וזכיתי לחגוג את ההישגים שהיו לה בכל השנים </a:t>
            </a:r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en-US" dirty="0"/>
          </a:p>
        </p:txBody>
      </p:sp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838200" y="28707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5654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סיכום מפי גיא ( הנכד)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he-IL" dirty="0" smtClean="0"/>
              <a:t>גיא : נהניתי מאוד לעבוד עם סבי ללמוד ולשמוע על ילדותו ועל שירתו הסדיר, גם על האימונים במילואים וההשתתפות במלחמות ישראל .</a:t>
            </a:r>
          </a:p>
          <a:p>
            <a:r>
              <a:rPr lang="he-IL" dirty="0" smtClean="0"/>
              <a:t>למדתי שסבי היה שליש גדודי והשתתף בשתי מלחמות : מלחמת ששת הימים , ומלחמת יום כיפור . </a:t>
            </a:r>
          </a:p>
          <a:p>
            <a:r>
              <a:rPr lang="he-IL" dirty="0" smtClean="0"/>
              <a:t>במהלך העבודה נסעתי עם סבי ועם בן דודי עידו , למוזיאון בית התותחן שבזיכרון יעקב . עקבנו אחרי פעולות הגדוד שבו סבי לקח חלק , ולמדתי על התפתחות חיל התותחנים בכל הזמנים .</a:t>
            </a:r>
          </a:p>
          <a:p>
            <a:r>
              <a:rPr lang="he-IL" dirty="0" smtClean="0"/>
              <a:t>גם אני אוהד מושבע של מכבי נתניה ושמחתי לדעת שסבי היה פעם פעיל ומראשי האגודה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4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תקופת הילדות של סבא אריק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>
                <a:solidFill>
                  <a:prstClr val="black"/>
                </a:solidFill>
              </a:rPr>
              <a:t>בילדותו גרו בשכונת גבע ולמד בבית הספר היסודי ביאליק הראשון בנתניה, לאחר מכן עם הקמת בית ספר איתמר בעיר עבר ללמוד שם , ואת לימודי התיכון בביה"ס טשרניחובסקי 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2" y="3429000"/>
            <a:ext cx="5383369" cy="338079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47" y="3726948"/>
            <a:ext cx="4804353" cy="27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תנועת הנוער שבא סבי השתתף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סבי היה חניך במכבי צעיר ולאחר מכן עבר קורס מדריכים והיה מדריך בסניף . מועדון מכבי צעיר היה בגן המלך בעיר ובצמוד אליו היה גם מגרש הכדורסל של מכבי נתניה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7" y="3222983"/>
            <a:ext cx="3256342" cy="32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העוצרים שעשו הבריטים וחורשת הסרג'נטים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את תקופת הילדות שלו היה כאשר הבריטים שלטו בארץ זכור לו שהחיילים הסתובבו ברחובות , ומפעם לפעם היו עושים עוצר בעיר ומבצעים מעצרים בחורשת הסרג'נטים תלו 3 חיילים בריטים</a:t>
            </a:r>
          </a:p>
          <a:p>
            <a:pPr marL="0" indent="0">
              <a:buNone/>
            </a:pPr>
            <a:r>
              <a:rPr lang="he-IL" dirty="0" smtClean="0"/>
              <a:t>חייל בריטי מבצע עוצר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1" y="4578447"/>
            <a:ext cx="3014306" cy="225782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662" y="4518800"/>
            <a:ext cx="2827096" cy="23226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362" y="3515261"/>
            <a:ext cx="4715511" cy="3326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8649" y="3646842"/>
            <a:ext cx="398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/>
              <a:t>חורשת הסרג'נטים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46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עוד על הילדות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זכורה לסבי התקופה שקדמה למלחמת סיני שבה כילד היה מאורע בלתי נשכח כאשר המשפחה ביצעה חפירות בחצר הבית וזאת על מנת למצוא מחסה למקרה של הפצצות . בכל חלונות הבית ביצעו איטום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53355" y="133306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מה סבא שלי עשה בצבא ?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838200" y="1458869"/>
            <a:ext cx="10515600" cy="5399130"/>
          </a:xfrm>
        </p:spPr>
        <p:txBody>
          <a:bodyPr>
            <a:normAutofit fontScale="70000" lnSpcReduction="20000"/>
          </a:bodyPr>
          <a:lstStyle/>
          <a:p>
            <a:r>
              <a:rPr lang="he-IL" sz="3100" dirty="0" smtClean="0"/>
              <a:t>סבי סיים את לימודיו בשנת 1958 וגויס לצה"ל , לחיל התותחנים כאשר את כל שירותו בסדיר ובמילואים עבר בחייל .</a:t>
            </a:r>
          </a:p>
          <a:p>
            <a:r>
              <a:rPr lang="he-IL" sz="3100" dirty="0" smtClean="0"/>
              <a:t>התקופה הראשונה הייתה בטירונות חי"ר קשה מאחר והיא  הייתה בחורף ובאזור הררי לאחר מכן השתתף באימון תותח על מנת לקבל הכשרה לשירות בחיל . באותם ימים התותח ששימש את סבי וחבריו לגדוד היה 25 פאונד כיום תותח זה אינו בשימוש צה"ל מאחר וזמנו עבר.</a:t>
            </a:r>
          </a:p>
          <a:p>
            <a:r>
              <a:rPr lang="he-IL" sz="3100" dirty="0" smtClean="0"/>
              <a:t>את טבילת האש הראשונה עבר סבי בשנת 1960 כאשר </a:t>
            </a:r>
          </a:p>
          <a:p>
            <a:pPr marL="0" indent="0">
              <a:buNone/>
            </a:pPr>
            <a:r>
              <a:rPr lang="he-IL" sz="3100" dirty="0" smtClean="0"/>
              <a:t>   הגדוד השתתף בקרב ברמת הגולן . סבי השתחרר </a:t>
            </a:r>
          </a:p>
          <a:p>
            <a:pPr marL="0" indent="0">
              <a:buNone/>
            </a:pPr>
            <a:r>
              <a:rPr lang="he-IL" sz="3100" dirty="0" smtClean="0"/>
              <a:t>  מהצבא בשנת 1961 בדרגת סמ"ר כשתפקידו בגדוד </a:t>
            </a:r>
          </a:p>
          <a:p>
            <a:pPr marL="0" indent="0">
              <a:buNone/>
            </a:pPr>
            <a:r>
              <a:rPr lang="he-IL" sz="3100" dirty="0" smtClean="0"/>
              <a:t>בשירות הסדיר היה שליש גדודי </a:t>
            </a:r>
            <a:r>
              <a:rPr lang="en-US" sz="3100" dirty="0" smtClean="0"/>
              <a:t> </a:t>
            </a:r>
            <a:endParaRPr lang="he-IL" sz="3100" dirty="0"/>
          </a:p>
          <a:p>
            <a:pPr marL="0" indent="0">
              <a:buNone/>
            </a:pPr>
            <a:r>
              <a:rPr lang="he-IL" sz="3100" dirty="0" smtClean="0"/>
              <a:t>                                       תמונת סבי בגמר אימון תותח וקבלת הכומתה</a:t>
            </a:r>
          </a:p>
          <a:p>
            <a:pPr marL="0" indent="0">
              <a:buNone/>
            </a:pPr>
            <a:endParaRPr lang="he-IL" sz="3100" dirty="0" smtClean="0"/>
          </a:p>
          <a:p>
            <a:pPr marL="0" indent="0">
              <a:buNone/>
            </a:pPr>
            <a:r>
              <a:rPr lang="he-IL" sz="3100" dirty="0" smtClean="0"/>
              <a:t>כהוקרה על הצטיינותו בתפקיד זכה לקחת חלק בטקס החלפת דגלי החייל שנערך </a:t>
            </a:r>
          </a:p>
          <a:p>
            <a:pPr marL="0" indent="0">
              <a:buNone/>
            </a:pPr>
            <a:r>
              <a:rPr lang="he-IL" sz="3100" dirty="0" smtClean="0"/>
              <a:t>בירושלים </a:t>
            </a:r>
          </a:p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r>
              <a:rPr lang="en-US" sz="2400" dirty="0" smtClean="0"/>
              <a:t>   </a:t>
            </a:r>
            <a:endParaRPr lang="he-IL" sz="2400" dirty="0" smtClean="0"/>
          </a:p>
          <a:p>
            <a:pPr marL="0" indent="0">
              <a:buNone/>
            </a:pPr>
            <a:r>
              <a:rPr lang="en-US" sz="2400" dirty="0" smtClean="0"/>
              <a:t> 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5"/>
            <a:ext cx="2011680" cy="151278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4" y="3661988"/>
            <a:ext cx="2397009" cy="31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סבי עשה במילואים?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/>
          <a:lstStyle/>
          <a:p>
            <a:pPr marL="0" lvl="0" indent="0">
              <a:buNone/>
            </a:pPr>
            <a:r>
              <a:rPr lang="he-IL" sz="2400" dirty="0">
                <a:solidFill>
                  <a:prstClr val="black"/>
                </a:solidFill>
              </a:rPr>
              <a:t>במילואים שובץ סבי לגדוד 332 שהינו גדוד של מרגמות כבדות מוצנח ושימש </a:t>
            </a:r>
          </a:p>
          <a:p>
            <a:pPr marL="0" lvl="0" indent="0">
              <a:buNone/>
            </a:pPr>
            <a:r>
              <a:rPr lang="he-IL" sz="2400" dirty="0" smtClean="0">
                <a:solidFill>
                  <a:prstClr val="black"/>
                </a:solidFill>
              </a:rPr>
              <a:t>כסיוע </a:t>
            </a:r>
            <a:r>
              <a:rPr lang="he-IL" sz="2400" dirty="0">
                <a:solidFill>
                  <a:prstClr val="black"/>
                </a:solidFill>
              </a:rPr>
              <a:t>לחטיבת הצנחנים הסדירה </a:t>
            </a:r>
            <a:endParaRPr lang="he-IL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e-IL" sz="2400" dirty="0">
                <a:solidFill>
                  <a:prstClr val="black"/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במילואים סבי השתתף בשתי מלחמות :             סמלי הגדוד:</a:t>
            </a:r>
          </a:p>
          <a:p>
            <a:pPr marL="0" lvl="0" indent="0">
              <a:buNone/>
            </a:pPr>
            <a:r>
              <a:rPr lang="he-IL" sz="2400" dirty="0" smtClean="0">
                <a:solidFill>
                  <a:prstClr val="black"/>
                </a:solidFill>
              </a:rPr>
              <a:t>מלחמת ששת הימים </a:t>
            </a:r>
          </a:p>
          <a:p>
            <a:pPr marL="0" lvl="0" indent="0">
              <a:buNone/>
            </a:pPr>
            <a:r>
              <a:rPr lang="he-IL" sz="2400" dirty="0" smtClean="0">
                <a:solidFill>
                  <a:prstClr val="black"/>
                </a:solidFill>
              </a:rPr>
              <a:t>ומלחמת יום כיפור </a:t>
            </a:r>
          </a:p>
          <a:p>
            <a:pPr marL="0" lvl="0" indent="0">
              <a:buNone/>
            </a:pPr>
            <a:r>
              <a:rPr lang="he-IL" sz="2400" dirty="0" smtClean="0">
                <a:solidFill>
                  <a:prstClr val="black"/>
                </a:solidFill>
              </a:rPr>
              <a:t>אימונים לא בעת מלחמה  </a:t>
            </a:r>
          </a:p>
          <a:p>
            <a:pPr marL="0" lvl="0" indent="0">
              <a:buNone/>
            </a:pPr>
            <a:r>
              <a:rPr lang="he-IL" sz="2400" dirty="0">
                <a:solidFill>
                  <a:prstClr val="black"/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         </a:t>
            </a:r>
          </a:p>
          <a:p>
            <a:pPr marL="0" lvl="0" indent="0">
              <a:buNone/>
            </a:pPr>
            <a:r>
              <a:rPr lang="he-IL" sz="2400" dirty="0">
                <a:solidFill>
                  <a:prstClr val="black"/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              מרגמה </a:t>
            </a:r>
          </a:p>
          <a:p>
            <a:pPr marL="0" lvl="0" indent="0">
              <a:buNone/>
            </a:pPr>
            <a:r>
              <a:rPr lang="he-IL" sz="2400" dirty="0">
                <a:solidFill>
                  <a:prstClr val="black"/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     </a:t>
            </a:r>
          </a:p>
          <a:p>
            <a:pPr marL="0" lvl="0" indent="0">
              <a:buNone/>
            </a:pPr>
            <a:endParaRPr lang="he-IL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he-IL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42" y="3042812"/>
            <a:ext cx="2971798" cy="202805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98892"/>
            <a:ext cx="3012144" cy="225910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81" y="3042812"/>
            <a:ext cx="1506071" cy="20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האימונים במילואים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על מנת להיות תמיד בכוננות מתמדת וזמינה מאוד ולסייע לחטיבה סדירה ( כפי שציינו בעבר ) הגדוד עבר מידי שנה בשנה אימון גדודי ולפעמים בשיתוף פעולה עם גדודים אחרים </a:t>
            </a:r>
          </a:p>
          <a:p>
            <a:r>
              <a:rPr lang="he-IL" sz="2400" dirty="0" smtClean="0"/>
              <a:t>תוך כדי שירות המילואים לאורך השנים סבי קיבל דרגת רס"ל במלחמת ששת הימים ודרגת רס"ר במלחמת יום כיפור </a:t>
            </a:r>
          </a:p>
          <a:p>
            <a:endParaRPr lang="he-IL" sz="2400" dirty="0"/>
          </a:p>
          <a:p>
            <a:endParaRPr lang="he-IL" sz="2400" dirty="0" smtClean="0"/>
          </a:p>
          <a:p>
            <a:r>
              <a:rPr lang="he-IL" sz="2400" dirty="0" smtClean="0"/>
              <a:t>רב סמל ראשון (רס"ר)                                         רב סמל (רס"ל)</a:t>
            </a:r>
            <a:endParaRPr lang="en-US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-1" r="69038" b="54330"/>
          <a:stretch/>
        </p:blipFill>
        <p:spPr>
          <a:xfrm>
            <a:off x="1371878" y="3744802"/>
            <a:ext cx="1815073" cy="248657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33367" t="-866" r="37271" b="53465"/>
          <a:stretch/>
        </p:blipFill>
        <p:spPr>
          <a:xfrm>
            <a:off x="6728010" y="3677409"/>
            <a:ext cx="1703295" cy="25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847</Words>
  <Application>Microsoft Office PowerPoint</Application>
  <PresentationFormat>מסך רחב</PresentationFormat>
  <Paragraphs>79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David</vt:lpstr>
      <vt:lpstr>Times New Roman</vt:lpstr>
      <vt:lpstr>ערכת נושא Office</vt:lpstr>
      <vt:lpstr>הילדות והצבא  של סבי </vt:lpstr>
      <vt:lpstr>סבי יליד נתניה בן לראשוני ובוני העיר</vt:lpstr>
      <vt:lpstr>תקופת הילדות של סבא אריק</vt:lpstr>
      <vt:lpstr>תנועת הנוער שבא סבי השתתף </vt:lpstr>
      <vt:lpstr>העוצרים שעשו הבריטים וחורשת הסרג'נטים </vt:lpstr>
      <vt:lpstr>עוד על הילדות </vt:lpstr>
      <vt:lpstr>מה סבא שלי עשה בצבא ?</vt:lpstr>
      <vt:lpstr>מה סבי עשה במילואים? </vt:lpstr>
      <vt:lpstr>האימונים במילואים </vt:lpstr>
      <vt:lpstr>המלחמות שסבי היה בהם</vt:lpstr>
      <vt:lpstr>מלחמת ששת הימים </vt:lpstr>
      <vt:lpstr>מלחמת יום כיפור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הבית של סבא אריק וסבתא דליה </vt:lpstr>
      <vt:lpstr>סיכום מפי סבא אריק   </vt:lpstr>
      <vt:lpstr>סיכום מפי גיא ( הנכד)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user13</dc:creator>
  <cp:lastModifiedBy>Administrator</cp:lastModifiedBy>
  <cp:revision>49</cp:revision>
  <dcterms:created xsi:type="dcterms:W3CDTF">2018-10-21T07:50:37Z</dcterms:created>
  <dcterms:modified xsi:type="dcterms:W3CDTF">2019-04-02T08:50:56Z</dcterms:modified>
</cp:coreProperties>
</file>