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6"/>
  </p:notesMasterIdLst>
  <p:sldIdLst>
    <p:sldId id="256" r:id="rId2"/>
    <p:sldId id="265" r:id="rId3"/>
    <p:sldId id="257" r:id="rId4"/>
    <p:sldId id="266" r:id="rId5"/>
    <p:sldId id="260" r:id="rId6"/>
    <p:sldId id="261" r:id="rId7"/>
    <p:sldId id="258" r:id="rId8"/>
    <p:sldId id="262" r:id="rId9"/>
    <p:sldId id="263" r:id="rId10"/>
    <p:sldId id="259" r:id="rId11"/>
    <p:sldId id="268" r:id="rId12"/>
    <p:sldId id="269" r:id="rId13"/>
    <p:sldId id="264" r:id="rId14"/>
    <p:sldId id="267" r:id="rId1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770" autoAdjust="0"/>
    <p:restoredTop sz="94660"/>
  </p:normalViewPr>
  <p:slideViewPr>
    <p:cSldViewPr>
      <p:cViewPr varScale="1">
        <p:scale>
          <a:sx n="65" d="100"/>
          <a:sy n="65" d="100"/>
        </p:scale>
        <p:origin x="1716"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6B6FFA2-41D6-4DAE-9439-AD765D4551A0}" type="datetimeFigureOut">
              <a:rPr lang="he-IL" smtClean="0"/>
              <a:t>כ'/אדר ב/תשע"ט</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DCFB1EE-8A57-4630-B92D-679AF084C1A8}" type="slidenum">
              <a:rPr lang="he-IL" smtClean="0"/>
              <a:t>‹#›</a:t>
            </a:fld>
            <a:endParaRPr lang="he-IL"/>
          </a:p>
        </p:txBody>
      </p:sp>
    </p:spTree>
    <p:extLst>
      <p:ext uri="{BB962C8B-B14F-4D97-AF65-F5344CB8AC3E}">
        <p14:creationId xmlns:p14="http://schemas.microsoft.com/office/powerpoint/2010/main" val="13810303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DCFB1EE-8A57-4630-B92D-679AF084C1A8}" type="slidenum">
              <a:rPr lang="he-IL" smtClean="0"/>
              <a:t>10</a:t>
            </a:fld>
            <a:endParaRPr lang="he-IL"/>
          </a:p>
        </p:txBody>
      </p:sp>
    </p:spTree>
    <p:extLst>
      <p:ext uri="{BB962C8B-B14F-4D97-AF65-F5344CB8AC3E}">
        <p14:creationId xmlns:p14="http://schemas.microsoft.com/office/powerpoint/2010/main" val="241714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DCFB1EE-8A57-4630-B92D-679AF084C1A8}" type="slidenum">
              <a:rPr lang="he-IL" smtClean="0"/>
              <a:t>14</a:t>
            </a:fld>
            <a:endParaRPr lang="he-IL"/>
          </a:p>
        </p:txBody>
      </p:sp>
    </p:spTree>
    <p:extLst>
      <p:ext uri="{BB962C8B-B14F-4D97-AF65-F5344CB8AC3E}">
        <p14:creationId xmlns:p14="http://schemas.microsoft.com/office/powerpoint/2010/main" val="8355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328780A-12DB-4C11-A2F1-F62028F53A51}" type="datetimeFigureOut">
              <a:rPr lang="he-IL" smtClean="0"/>
              <a:t>כ'/אדר ב/תשע"ט</a:t>
            </a:fld>
            <a:endParaRPr lang="he-I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he-I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C35FB4F-97DA-4BCC-8728-B2B6472FDB68}" type="slidenum">
              <a:rPr lang="he-IL" smtClean="0"/>
              <a:t>‹#›</a:t>
            </a:fld>
            <a:endParaRPr lang="he-I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6328780A-12DB-4C11-A2F1-F62028F53A51}" type="datetimeFigureOut">
              <a:rPr lang="he-IL" smtClean="0"/>
              <a:t>כ'/אדר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C35FB4F-97DA-4BCC-8728-B2B6472FDB68}"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6328780A-12DB-4C11-A2F1-F62028F53A51}" type="datetimeFigureOut">
              <a:rPr lang="he-IL" smtClean="0"/>
              <a:t>כ'/אדר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C35FB4F-97DA-4BCC-8728-B2B6472FDB68}"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328780A-12DB-4C11-A2F1-F62028F53A51}" type="datetimeFigureOut">
              <a:rPr lang="he-IL" smtClean="0"/>
              <a:t>כ'/אדר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C35FB4F-97DA-4BCC-8728-B2B6472FDB68}"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6328780A-12DB-4C11-A2F1-F62028F53A51}" type="datetimeFigureOut">
              <a:rPr lang="he-IL" smtClean="0"/>
              <a:t>כ'/אדר ב/תשע"ט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C35FB4F-97DA-4BCC-8728-B2B6472FDB68}"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6328780A-12DB-4C11-A2F1-F62028F53A51}" type="datetimeFigureOut">
              <a:rPr lang="he-IL" smtClean="0"/>
              <a:t>כ'/אדר ב/תשע"ט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C35FB4F-97DA-4BCC-8728-B2B6472FDB68}" type="slidenum">
              <a:rPr lang="he-IL" smtClean="0"/>
              <a:t>‹#›</a:t>
            </a:fld>
            <a:endParaRPr lang="he-IL"/>
          </a:p>
        </p:txBody>
      </p:sp>
      <p:sp>
        <p:nvSpPr>
          <p:cNvPr id="9" name="Content Placeholder 8"/>
          <p:cNvSpPr>
            <a:spLocks noGrp="1"/>
          </p:cNvSpPr>
          <p:nvPr>
            <p:ph sz="quarter" idx="13"/>
          </p:nvPr>
        </p:nvSpPr>
        <p:spPr>
          <a:xfrm>
            <a:off x="1042416" y="2313432"/>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6328780A-12DB-4C11-A2F1-F62028F53A51}" type="datetimeFigureOut">
              <a:rPr lang="he-IL" smtClean="0"/>
              <a:t>כ'/אדר ב/תשע"ט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C35FB4F-97DA-4BCC-8728-B2B6472FDB68}"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6328780A-12DB-4C11-A2F1-F62028F53A51}" type="datetimeFigureOut">
              <a:rPr lang="he-IL" smtClean="0"/>
              <a:t>כ'/אדר ב/תשע"ט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C35FB4F-97DA-4BCC-8728-B2B6472FDB68}"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8780A-12DB-4C11-A2F1-F62028F53A51}" type="datetimeFigureOut">
              <a:rPr lang="he-IL" smtClean="0"/>
              <a:t>כ'/אדר ב/תשע"ט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C35FB4F-97DA-4BCC-8728-B2B6472FDB68}"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328780A-12DB-4C11-A2F1-F62028F53A51}" type="datetimeFigureOut">
              <a:rPr lang="he-IL" smtClean="0"/>
              <a:t>כ'/אדר ב/תשע"ט</a:t>
            </a:fld>
            <a:endParaRPr lang="he-IL"/>
          </a:p>
        </p:txBody>
      </p:sp>
      <p:sp>
        <p:nvSpPr>
          <p:cNvPr id="7" name="Slide Number Placeholder 6"/>
          <p:cNvSpPr>
            <a:spLocks noGrp="1"/>
          </p:cNvSpPr>
          <p:nvPr>
            <p:ph type="sldNum" sz="quarter" idx="12"/>
          </p:nvPr>
        </p:nvSpPr>
        <p:spPr/>
        <p:txBody>
          <a:bodyPr/>
          <a:lstStyle/>
          <a:p>
            <a:fld id="{DC35FB4F-97DA-4BCC-8728-B2B6472FDB68}" type="slidenum">
              <a:rPr lang="he-IL" smtClean="0"/>
              <a:t>‹#›</a:t>
            </a:fld>
            <a:endParaRPr lang="he-I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6328780A-12DB-4C11-A2F1-F62028F53A51}" type="datetimeFigureOut">
              <a:rPr lang="he-IL" smtClean="0"/>
              <a:t>כ'/אדר ב/תשע"ט</a:t>
            </a:fld>
            <a:endParaRPr lang="he-I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a:p>
        </p:txBody>
      </p:sp>
      <p:sp>
        <p:nvSpPr>
          <p:cNvPr id="7" name="Slide Number Placeholder 6"/>
          <p:cNvSpPr>
            <a:spLocks noGrp="1"/>
          </p:cNvSpPr>
          <p:nvPr>
            <p:ph type="sldNum" sz="quarter" idx="12"/>
          </p:nvPr>
        </p:nvSpPr>
        <p:spPr/>
        <p:txBody>
          <a:bodyPr/>
          <a:lstStyle/>
          <a:p>
            <a:fld id="{DC35FB4F-97DA-4BCC-8728-B2B6472FDB68}"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328780A-12DB-4C11-A2F1-F62028F53A51}" type="datetimeFigureOut">
              <a:rPr lang="he-IL" smtClean="0"/>
              <a:t>כ'/אדר ב/תשע"ט</a:t>
            </a:fld>
            <a:endParaRPr lang="he-I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he-I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C35FB4F-97DA-4BCC-8728-B2B6472FDB68}"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החיים שלי</a:t>
            </a:r>
            <a:endParaRPr lang="he-IL" dirty="0"/>
          </a:p>
        </p:txBody>
      </p:sp>
      <p:sp>
        <p:nvSpPr>
          <p:cNvPr id="3" name="כותרת משנה 2"/>
          <p:cNvSpPr>
            <a:spLocks noGrp="1"/>
          </p:cNvSpPr>
          <p:nvPr>
            <p:ph type="subTitle" idx="1"/>
          </p:nvPr>
        </p:nvSpPr>
        <p:spPr/>
        <p:txBody>
          <a:bodyPr>
            <a:normAutofit/>
          </a:bodyPr>
          <a:lstStyle/>
          <a:p>
            <a:pPr algn="ctr"/>
            <a:r>
              <a:rPr lang="he-IL" sz="2400" dirty="0" smtClean="0"/>
              <a:t>ילדותי במושב חרות מגישים: איתן פלג ומרדכי פלג(</a:t>
            </a:r>
            <a:r>
              <a:rPr lang="he-IL" sz="2400" dirty="0" err="1" smtClean="0"/>
              <a:t>זדרויביץ</a:t>
            </a:r>
            <a:r>
              <a:rPr lang="he-IL" sz="2400" dirty="0" smtClean="0"/>
              <a:t>)</a:t>
            </a:r>
            <a:endParaRPr lang="he-IL"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13" y="3140968"/>
            <a:ext cx="4361097" cy="313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09" y="233389"/>
            <a:ext cx="4234126" cy="2736304"/>
          </a:xfrm>
          <a:prstGeom prst="rect">
            <a:avLst/>
          </a:prstGeom>
        </p:spPr>
      </p:pic>
    </p:spTree>
    <p:extLst>
      <p:ext uri="{BB962C8B-B14F-4D97-AF65-F5344CB8AC3E}">
        <p14:creationId xmlns:p14="http://schemas.microsoft.com/office/powerpoint/2010/main" val="420653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שנות 70-90</a:t>
            </a:r>
            <a:endParaRPr lang="he-IL" dirty="0"/>
          </a:p>
        </p:txBody>
      </p:sp>
      <p:sp>
        <p:nvSpPr>
          <p:cNvPr id="3" name="מציין מיקום תוכן 2"/>
          <p:cNvSpPr>
            <a:spLocks noGrp="1"/>
          </p:cNvSpPr>
          <p:nvPr>
            <p:ph idx="1"/>
          </p:nvPr>
        </p:nvSpPr>
        <p:spPr/>
        <p:txBody>
          <a:bodyPr/>
          <a:lstStyle/>
          <a:p>
            <a:r>
              <a:rPr lang="he-IL" dirty="0" smtClean="0"/>
              <a:t>בשנת 1972 התחתנתי עם איילה </a:t>
            </a:r>
            <a:r>
              <a:rPr lang="he-IL" dirty="0" err="1" smtClean="0"/>
              <a:t>שטרייכמן</a:t>
            </a:r>
            <a:r>
              <a:rPr lang="he-IL" dirty="0" smtClean="0"/>
              <a:t> בת המושב והתחלנו לפתח את המשק שלנו כמשק פרחים כמו כן נולדו לנו ארבעה בנים צבי דרור והתאומים גיא וניר. בשנת 1976 התחלנו לגדל פרחים (ציפורן ננסית) ועם השנים גדלנו בשטחים </a:t>
            </a:r>
            <a:r>
              <a:rPr lang="he-IL" dirty="0" err="1" smtClean="0"/>
              <a:t>והתמחנו</a:t>
            </a:r>
            <a:r>
              <a:rPr lang="he-IL" dirty="0" smtClean="0"/>
              <a:t> בעיקר </a:t>
            </a:r>
            <a:r>
              <a:rPr lang="he-IL" dirty="0" err="1" smtClean="0"/>
              <a:t>בפלוקס</a:t>
            </a:r>
            <a:r>
              <a:rPr lang="he-IL" dirty="0" smtClean="0"/>
              <a:t> </a:t>
            </a:r>
            <a:r>
              <a:rPr lang="he-IL" dirty="0" err="1" smtClean="0"/>
              <a:t>והיפריקום</a:t>
            </a:r>
            <a:r>
              <a:rPr lang="he-IL" dirty="0" smtClean="0"/>
              <a:t> (סוגי פרחים).</a:t>
            </a:r>
            <a:endParaRPr lang="he-IL" dirty="0"/>
          </a:p>
        </p:txBody>
      </p:sp>
    </p:spTree>
    <p:extLst>
      <p:ext uri="{BB962C8B-B14F-4D97-AF65-F5344CB8AC3E}">
        <p14:creationId xmlns:p14="http://schemas.microsoft.com/office/powerpoint/2010/main" val="3398800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267" y="1628800"/>
            <a:ext cx="7372141" cy="4608512"/>
          </a:xfrm>
          <a:prstGeom prst="rect">
            <a:avLst/>
          </a:prstGeom>
        </p:spPr>
      </p:pic>
      <p:sp>
        <p:nvSpPr>
          <p:cNvPr id="3" name="TextBox 2"/>
          <p:cNvSpPr txBox="1"/>
          <p:nvPr/>
        </p:nvSpPr>
        <p:spPr>
          <a:xfrm>
            <a:off x="1187624" y="846004"/>
            <a:ext cx="6768752" cy="461665"/>
          </a:xfrm>
          <a:prstGeom prst="rect">
            <a:avLst/>
          </a:prstGeom>
          <a:noFill/>
        </p:spPr>
        <p:txBody>
          <a:bodyPr wrap="square" rtlCol="1">
            <a:spAutoFit/>
          </a:bodyPr>
          <a:lstStyle/>
          <a:p>
            <a:pPr algn="ctr"/>
            <a:r>
              <a:rPr lang="he-IL" sz="2400" b="1" dirty="0" smtClean="0"/>
              <a:t>סבא </a:t>
            </a:r>
            <a:r>
              <a:rPr lang="he-IL" sz="2400" b="1" dirty="0" err="1" smtClean="0"/>
              <a:t>מוטקה</a:t>
            </a:r>
            <a:r>
              <a:rPr lang="he-IL" sz="2400" b="1" dirty="0" smtClean="0"/>
              <a:t> וסבתא איילה במיון פרחים </a:t>
            </a:r>
            <a:r>
              <a:rPr lang="he-IL" sz="2400" b="1" dirty="0" err="1" smtClean="0"/>
              <a:t>ליאטרס</a:t>
            </a:r>
            <a:endParaRPr lang="he-IL" sz="2400" b="1" dirty="0"/>
          </a:p>
        </p:txBody>
      </p:sp>
    </p:spTree>
    <p:extLst>
      <p:ext uri="{BB962C8B-B14F-4D97-AF65-F5344CB8AC3E}">
        <p14:creationId xmlns:p14="http://schemas.microsoft.com/office/powerpoint/2010/main" val="4253999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307669"/>
            <a:ext cx="8136904" cy="5245277"/>
          </a:xfrm>
          <a:prstGeom prst="rect">
            <a:avLst/>
          </a:prstGeom>
        </p:spPr>
      </p:pic>
      <p:sp>
        <p:nvSpPr>
          <p:cNvPr id="3" name="TextBox 2"/>
          <p:cNvSpPr txBox="1"/>
          <p:nvPr/>
        </p:nvSpPr>
        <p:spPr>
          <a:xfrm>
            <a:off x="1187624" y="846004"/>
            <a:ext cx="6768752" cy="461665"/>
          </a:xfrm>
          <a:prstGeom prst="rect">
            <a:avLst/>
          </a:prstGeom>
          <a:noFill/>
        </p:spPr>
        <p:txBody>
          <a:bodyPr wrap="square" rtlCol="1">
            <a:spAutoFit/>
          </a:bodyPr>
          <a:lstStyle/>
          <a:p>
            <a:pPr algn="ctr"/>
            <a:r>
              <a:rPr lang="he-IL" sz="2400" b="1" dirty="0" smtClean="0"/>
              <a:t>סבתא צביקה ואבא שלי דרור</a:t>
            </a:r>
            <a:endParaRPr lang="he-IL" sz="2400" b="1" dirty="0"/>
          </a:p>
        </p:txBody>
      </p:sp>
    </p:spTree>
    <p:extLst>
      <p:ext uri="{BB962C8B-B14F-4D97-AF65-F5344CB8AC3E}">
        <p14:creationId xmlns:p14="http://schemas.microsoft.com/office/powerpoint/2010/main" val="2845336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1340768"/>
            <a:ext cx="6084801" cy="4320480"/>
          </a:xfrm>
          <a:prstGeom prst="rect">
            <a:avLst/>
          </a:prstGeom>
        </p:spPr>
      </p:pic>
    </p:spTree>
    <p:extLst>
      <p:ext uri="{BB962C8B-B14F-4D97-AF65-F5344CB8AC3E}">
        <p14:creationId xmlns:p14="http://schemas.microsoft.com/office/powerpoint/2010/main" val="3842637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הבית שלנו בחרות</a:t>
            </a:r>
            <a:endParaRPr lang="he-IL"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803" t="17202" r="44474" b="9142"/>
          <a:stretch/>
        </p:blipFill>
        <p:spPr bwMode="auto">
          <a:xfrm>
            <a:off x="2051720" y="2132856"/>
            <a:ext cx="5256584" cy="401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046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120199"/>
            <a:ext cx="6408712" cy="4248472"/>
          </a:xfrm>
          <a:prstGeom prst="rect">
            <a:avLst/>
          </a:prstGeom>
        </p:spPr>
      </p:pic>
      <p:sp>
        <p:nvSpPr>
          <p:cNvPr id="4" name="TextBox 3"/>
          <p:cNvSpPr txBox="1"/>
          <p:nvPr/>
        </p:nvSpPr>
        <p:spPr>
          <a:xfrm>
            <a:off x="1885213" y="846004"/>
            <a:ext cx="6696744" cy="1274195"/>
          </a:xfrm>
          <a:prstGeom prst="rect">
            <a:avLst/>
          </a:prstGeom>
          <a:noFill/>
        </p:spPr>
        <p:txBody>
          <a:bodyPr wrap="square" rtlCol="1">
            <a:spAutoFit/>
          </a:bodyPr>
          <a:lstStyle/>
          <a:p>
            <a:pPr marL="342900" lvl="0" indent="-274320">
              <a:spcBef>
                <a:spcPct val="20000"/>
              </a:spcBef>
              <a:buClr>
                <a:srgbClr val="94C600"/>
              </a:buClr>
              <a:buSzPct val="76000"/>
              <a:buFont typeface="Wingdings 2" pitchFamily="18" charset="2"/>
              <a:buChar char=""/>
            </a:pPr>
            <a:r>
              <a:rPr lang="he-IL" sz="2400" dirty="0">
                <a:solidFill>
                  <a:prstClr val="black"/>
                </a:solidFill>
              </a:rPr>
              <a:t>כשהייתי בן 5 ירד שלג כבד בחרות שהיה אטרקציה מאוד גדולה ומאז לא ירד עוד שלג בחרות</a:t>
            </a:r>
            <a:r>
              <a:rPr lang="he-IL" sz="2400" dirty="0" smtClean="0">
                <a:solidFill>
                  <a:prstClr val="black"/>
                </a:solidFill>
              </a:rPr>
              <a:t>.</a:t>
            </a:r>
          </a:p>
          <a:p>
            <a:pPr marL="342900" lvl="0" indent="-274320">
              <a:spcBef>
                <a:spcPct val="20000"/>
              </a:spcBef>
              <a:buClr>
                <a:srgbClr val="94C600"/>
              </a:buClr>
              <a:buSzPct val="76000"/>
              <a:buFont typeface="Wingdings 2" pitchFamily="18" charset="2"/>
              <a:buChar char=""/>
            </a:pPr>
            <a:r>
              <a:rPr lang="he-IL" sz="2400" dirty="0" smtClean="0">
                <a:solidFill>
                  <a:prstClr val="black"/>
                </a:solidFill>
              </a:rPr>
              <a:t>מחסן תערובת שהיום משמש כמחסן טכני.</a:t>
            </a:r>
            <a:endParaRPr lang="he-IL" sz="2400" dirty="0">
              <a:solidFill>
                <a:prstClr val="black"/>
              </a:solidFill>
            </a:endParaRPr>
          </a:p>
        </p:txBody>
      </p:sp>
    </p:spTree>
    <p:extLst>
      <p:ext uri="{BB962C8B-B14F-4D97-AF65-F5344CB8AC3E}">
        <p14:creationId xmlns:p14="http://schemas.microsoft.com/office/powerpoint/2010/main" val="951350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שנות החמישים שישים</a:t>
            </a:r>
            <a:endParaRPr lang="he-IL" dirty="0"/>
          </a:p>
        </p:txBody>
      </p:sp>
      <p:sp>
        <p:nvSpPr>
          <p:cNvPr id="3" name="מציין מיקום תוכן 2"/>
          <p:cNvSpPr>
            <a:spLocks noGrp="1"/>
          </p:cNvSpPr>
          <p:nvPr>
            <p:ph idx="1"/>
          </p:nvPr>
        </p:nvSpPr>
        <p:spPr>
          <a:xfrm>
            <a:off x="899592" y="2276872"/>
            <a:ext cx="6777317" cy="3508977"/>
          </a:xfrm>
        </p:spPr>
        <p:txBody>
          <a:bodyPr/>
          <a:lstStyle/>
          <a:p>
            <a:r>
              <a:rPr lang="he-IL" dirty="0" smtClean="0"/>
              <a:t>בשנות החמישים היינו מגדלים אפרוחים יחד </a:t>
            </a:r>
            <a:r>
              <a:rPr lang="he-IL" dirty="0" err="1" smtClean="0"/>
              <a:t>איתנו</a:t>
            </a:r>
            <a:r>
              <a:rPr lang="he-IL" dirty="0" smtClean="0"/>
              <a:t> בבית אני הייתי עוזר בחליבת הפרות החליבה הייתה ידנית בבוקר לפני ההליכה  לבית הספר הייתי נוסע עם הפרדה להביא קרח הביתה. הייתי שורץ הרבה שעות במגרש הכדורסל. בין היתר הייתי הולך לקצור ירק לפרות עם הסוס. מגיל 7 הייתי עוזר הרבה בבית כי ההורים שלי היו מבוגרים והיה להם קשה.  עד הצבא עזרתי בעבודות הבית אחרי הצבא חזרתי לבית הורי ועזרתי להורי במשק.</a:t>
            </a:r>
            <a:endParaRPr lang="he-IL" dirty="0"/>
          </a:p>
        </p:txBody>
      </p:sp>
    </p:spTree>
    <p:extLst>
      <p:ext uri="{BB962C8B-B14F-4D97-AF65-F5344CB8AC3E}">
        <p14:creationId xmlns:p14="http://schemas.microsoft.com/office/powerpoint/2010/main" val="3265904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764704"/>
            <a:ext cx="6406113" cy="5434710"/>
          </a:xfrm>
          <a:prstGeom prst="rect">
            <a:avLst/>
          </a:prstGeom>
        </p:spPr>
      </p:pic>
    </p:spTree>
    <p:extLst>
      <p:ext uri="{BB962C8B-B14F-4D97-AF65-F5344CB8AC3E}">
        <p14:creationId xmlns:p14="http://schemas.microsoft.com/office/powerpoint/2010/main" val="648084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ההליכה לבית הספר</a:t>
            </a:r>
            <a:endParaRPr lang="he-IL" dirty="0"/>
          </a:p>
        </p:txBody>
      </p:sp>
      <p:sp>
        <p:nvSpPr>
          <p:cNvPr id="3" name="מציין מיקום תוכן 2"/>
          <p:cNvSpPr>
            <a:spLocks noGrp="1"/>
          </p:cNvSpPr>
          <p:nvPr>
            <p:ph idx="1"/>
          </p:nvPr>
        </p:nvSpPr>
        <p:spPr/>
        <p:txBody>
          <a:bodyPr/>
          <a:lstStyle/>
          <a:p>
            <a:r>
              <a:rPr lang="he-IL" dirty="0" smtClean="0"/>
              <a:t>לבית הספר הייתי הולך ברגל בדרך חזרה היינו משחקים בכל מיני משחקים והיינו מגיעים מאוחר הביתה.</a:t>
            </a:r>
          </a:p>
          <a:p>
            <a:endParaRPr lang="he-IL" dirty="0"/>
          </a:p>
        </p:txBody>
      </p:sp>
    </p:spTree>
    <p:extLst>
      <p:ext uri="{BB962C8B-B14F-4D97-AF65-F5344CB8AC3E}">
        <p14:creationId xmlns:p14="http://schemas.microsoft.com/office/powerpoint/2010/main" val="1154819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052736"/>
            <a:ext cx="7128792" cy="2677656"/>
          </a:xfrm>
          <a:prstGeom prst="rect">
            <a:avLst/>
          </a:prstGeom>
          <a:noFill/>
        </p:spPr>
        <p:txBody>
          <a:bodyPr wrap="square" rtlCol="1">
            <a:spAutoFit/>
          </a:bodyPr>
          <a:lstStyle/>
          <a:p>
            <a:r>
              <a:rPr lang="he-IL" sz="2400" dirty="0" smtClean="0"/>
              <a:t> בערך מגיל 10 היה לנו  פעולות ובפעולות היינו משחקים כל מיני משחקי חברה </a:t>
            </a:r>
            <a:r>
              <a:rPr lang="he-IL" sz="2400" dirty="0" err="1" smtClean="0"/>
              <a:t>ונהנתי</a:t>
            </a:r>
            <a:r>
              <a:rPr lang="he-IL" sz="2400" dirty="0" smtClean="0"/>
              <a:t> מאוד בפעולות.</a:t>
            </a:r>
          </a:p>
          <a:p>
            <a:endParaRPr lang="he-IL" sz="2400" dirty="0"/>
          </a:p>
          <a:p>
            <a:endParaRPr lang="he-IL" sz="2400" dirty="0" smtClean="0"/>
          </a:p>
          <a:p>
            <a:r>
              <a:rPr lang="he-IL" sz="2400" dirty="0" smtClean="0"/>
              <a:t> </a:t>
            </a:r>
          </a:p>
          <a:p>
            <a:endParaRPr lang="he-IL" sz="2400" dirty="0" smtClean="0"/>
          </a:p>
          <a:p>
            <a:r>
              <a:rPr lang="he-IL" sz="2400" dirty="0" smtClean="0"/>
              <a:t> </a:t>
            </a:r>
            <a:endParaRPr lang="he-IL" sz="2400" dirty="0"/>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628" y="1844824"/>
            <a:ext cx="6264696" cy="4176464"/>
          </a:xfrm>
          <a:prstGeom prst="rect">
            <a:avLst/>
          </a:prstGeom>
        </p:spPr>
      </p:pic>
    </p:spTree>
    <p:extLst>
      <p:ext uri="{BB962C8B-B14F-4D97-AF65-F5344CB8AC3E}">
        <p14:creationId xmlns:p14="http://schemas.microsoft.com/office/powerpoint/2010/main" val="134114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שעות הפנאי </a:t>
            </a:r>
            <a:endParaRPr lang="he-IL" dirty="0"/>
          </a:p>
        </p:txBody>
      </p:sp>
      <p:sp>
        <p:nvSpPr>
          <p:cNvPr id="3" name="מציין מיקום תוכן 2"/>
          <p:cNvSpPr>
            <a:spLocks noGrp="1"/>
          </p:cNvSpPr>
          <p:nvPr>
            <p:ph idx="1"/>
          </p:nvPr>
        </p:nvSpPr>
        <p:spPr/>
        <p:txBody>
          <a:bodyPr/>
          <a:lstStyle/>
          <a:p>
            <a:r>
              <a:rPr lang="he-IL" dirty="0" smtClean="0"/>
              <a:t>בשעות הפנאי הייתי משחק בעיקר כדורסל עם החברים ואהבתי מאוד לקרוא ספרים .  </a:t>
            </a:r>
          </a:p>
          <a:p>
            <a:r>
              <a:rPr lang="he-IL" dirty="0" smtClean="0"/>
              <a:t>הייתי משחק </a:t>
            </a:r>
            <a:r>
              <a:rPr lang="he-IL" dirty="0" err="1" smtClean="0"/>
              <a:t>בלורות</a:t>
            </a:r>
            <a:r>
              <a:rPr lang="he-IL" dirty="0" smtClean="0"/>
              <a:t> בבית הספר והייתי בה עם אחת ויוצא עם כיסים מלאים.</a:t>
            </a:r>
          </a:p>
          <a:p>
            <a:endParaRPr lang="he-IL" dirty="0" smtClean="0"/>
          </a:p>
          <a:p>
            <a:pPr marL="68580" indent="0">
              <a:buNone/>
            </a:pPr>
            <a:endParaRPr lang="he-IL" dirty="0"/>
          </a:p>
        </p:txBody>
      </p:sp>
    </p:spTree>
    <p:extLst>
      <p:ext uri="{BB962C8B-B14F-4D97-AF65-F5344CB8AC3E}">
        <p14:creationId xmlns:p14="http://schemas.microsoft.com/office/powerpoint/2010/main" val="2861465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גיל 15- 18</a:t>
            </a:r>
            <a:endParaRPr lang="he-IL" dirty="0"/>
          </a:p>
        </p:txBody>
      </p:sp>
      <p:sp>
        <p:nvSpPr>
          <p:cNvPr id="3" name="מציין מיקום תוכן 2"/>
          <p:cNvSpPr>
            <a:spLocks noGrp="1"/>
          </p:cNvSpPr>
          <p:nvPr>
            <p:ph idx="1"/>
          </p:nvPr>
        </p:nvSpPr>
        <p:spPr/>
        <p:txBody>
          <a:bodyPr>
            <a:normAutofit/>
          </a:bodyPr>
          <a:lstStyle/>
          <a:p>
            <a:pPr marL="0" lvl="0" indent="0">
              <a:spcBef>
                <a:spcPts val="0"/>
              </a:spcBef>
              <a:buClrTx/>
              <a:buSzTx/>
              <a:buNone/>
            </a:pPr>
            <a:r>
              <a:rPr lang="he-IL" dirty="0">
                <a:solidFill>
                  <a:prstClr val="black"/>
                </a:solidFill>
              </a:rPr>
              <a:t>בכיתה ט קנינו טרקטור ראשון והייתי הולך לקצור ירק לפרות בשביל לנסוע </a:t>
            </a:r>
            <a:r>
              <a:rPr lang="he-IL" dirty="0" smtClean="0">
                <a:solidFill>
                  <a:prstClr val="black"/>
                </a:solidFill>
              </a:rPr>
              <a:t>בטרקטור</a:t>
            </a:r>
            <a:r>
              <a:rPr lang="he-IL" dirty="0">
                <a:solidFill>
                  <a:prstClr val="black"/>
                </a:solidFill>
              </a:rPr>
              <a:t>. היינו נוסעים הרבה חברה על הטרקטור למזבלה כי המזבלה הייתה חפורה ושם הינו עושים מטווח  עם רובה אוויר. בתור ילדים היינו הולכים למחלבה ולוקחים את השמנת שהייתה  </a:t>
            </a:r>
            <a:r>
              <a:rPr lang="he-IL" dirty="0" smtClean="0">
                <a:solidFill>
                  <a:prstClr val="black"/>
                </a:solidFill>
              </a:rPr>
              <a:t>מצטברת </a:t>
            </a:r>
            <a:r>
              <a:rPr lang="he-IL" dirty="0">
                <a:solidFill>
                  <a:prstClr val="black"/>
                </a:solidFill>
              </a:rPr>
              <a:t>למעלה ואחרי זה היינו הולכים לקטוף תותים בשטח והיינו אוכלים תותים אם שמנת. </a:t>
            </a:r>
          </a:p>
          <a:p>
            <a:pPr marL="0" lvl="0" indent="0">
              <a:spcBef>
                <a:spcPts val="0"/>
              </a:spcBef>
              <a:buClrTx/>
              <a:buSzTx/>
              <a:buNone/>
            </a:pPr>
            <a:r>
              <a:rPr lang="he-IL" dirty="0" smtClean="0">
                <a:solidFill>
                  <a:prstClr val="black"/>
                </a:solidFill>
              </a:rPr>
              <a:t>בערך </a:t>
            </a:r>
            <a:r>
              <a:rPr lang="he-IL" dirty="0">
                <a:solidFill>
                  <a:prstClr val="black"/>
                </a:solidFill>
              </a:rPr>
              <a:t>בגיל 15 רצינו לקנות פטיפון אז הלכנו לעבוד במשקים בקטיף הדרים ועם זה קנינו פטיפון.      </a:t>
            </a:r>
            <a:endParaRPr lang="he-IL" dirty="0"/>
          </a:p>
        </p:txBody>
      </p:sp>
    </p:spTree>
    <p:extLst>
      <p:ext uri="{BB962C8B-B14F-4D97-AF65-F5344CB8AC3E}">
        <p14:creationId xmlns:p14="http://schemas.microsoft.com/office/powerpoint/2010/main" val="2270828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340768"/>
            <a:ext cx="6371330" cy="4328928"/>
          </a:xfrm>
          <a:prstGeom prst="rect">
            <a:avLst/>
          </a:prstGeom>
        </p:spPr>
      </p:pic>
    </p:spTree>
    <p:extLst>
      <p:ext uri="{BB962C8B-B14F-4D97-AF65-F5344CB8AC3E}">
        <p14:creationId xmlns:p14="http://schemas.microsoft.com/office/powerpoint/2010/main" val="557298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וסטין">
  <a:themeElements>
    <a:clrScheme name="אוסטין">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אוסטין">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וסטין">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265</TotalTime>
  <Words>328</Words>
  <Application>Microsoft Office PowerPoint</Application>
  <PresentationFormat>‫הצגה על המסך (4:3)</PresentationFormat>
  <Paragraphs>27</Paragraphs>
  <Slides>14</Slides>
  <Notes>2</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14</vt:i4>
      </vt:variant>
    </vt:vector>
  </HeadingPairs>
  <TitlesOfParts>
    <vt:vector size="20" baseType="lpstr">
      <vt:lpstr>Arial</vt:lpstr>
      <vt:lpstr>Calibri</vt:lpstr>
      <vt:lpstr>Century Gothic</vt:lpstr>
      <vt:lpstr>Gisha</vt:lpstr>
      <vt:lpstr>Wingdings 2</vt:lpstr>
      <vt:lpstr>אוסטין</vt:lpstr>
      <vt:lpstr>החיים שלי</vt:lpstr>
      <vt:lpstr>מצגת של PowerPoint‏</vt:lpstr>
      <vt:lpstr>שנות החמישים שישים</vt:lpstr>
      <vt:lpstr>מצגת של PowerPoint‏</vt:lpstr>
      <vt:lpstr>ההליכה לבית הספר</vt:lpstr>
      <vt:lpstr>מצגת של PowerPoint‏</vt:lpstr>
      <vt:lpstr>שעות הפנאי </vt:lpstr>
      <vt:lpstr>גיל 15- 18</vt:lpstr>
      <vt:lpstr>מצגת של PowerPoint‏</vt:lpstr>
      <vt:lpstr>שנות 70-90</vt:lpstr>
      <vt:lpstr>מצגת של PowerPoint‏</vt:lpstr>
      <vt:lpstr>מצגת של PowerPoint‏</vt:lpstr>
      <vt:lpstr>מצגת של PowerPoint‏</vt:lpstr>
      <vt:lpstr>הבית שלנו בחרות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הילדות שלי</dc:title>
  <dc:creator>user</dc:creator>
  <cp:lastModifiedBy>Tami</cp:lastModifiedBy>
  <cp:revision>34</cp:revision>
  <dcterms:created xsi:type="dcterms:W3CDTF">2018-11-12T06:54:10Z</dcterms:created>
  <dcterms:modified xsi:type="dcterms:W3CDTF">2019-03-27T14:10:55Z</dcterms:modified>
</cp:coreProperties>
</file>