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18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76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25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91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747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4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42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148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2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809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27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44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50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0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40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327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D232-1DAC-4334-9E75-D256407BAC70}" type="datetimeFigureOut">
              <a:rPr lang="he-IL" smtClean="0"/>
              <a:t>כ"ג/אדר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6C152F-84B0-44E4-84E8-BD0086E46D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7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618284" y="1122363"/>
            <a:ext cx="5049715" cy="62730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סבא יעקב צדיק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627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3" y="0"/>
            <a:ext cx="52355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3788" y="158262"/>
            <a:ext cx="33756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סבא חוגג עם נכדתו את בת המצווה שלה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33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0"/>
            <a:ext cx="48402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1292" y="193431"/>
            <a:ext cx="33938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סבא עם </a:t>
            </a:r>
            <a:r>
              <a:rPr lang="he-IL" dirty="0" err="1" smtClean="0"/>
              <a:t>האחים:יצחק</a:t>
            </a:r>
            <a:r>
              <a:rPr lang="he-IL" dirty="0" smtClean="0"/>
              <a:t>, נעמי ואליהו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1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0"/>
            <a:ext cx="46275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8988" y="184638"/>
            <a:ext cx="36540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סבא בגיל 16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723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3" y="0"/>
            <a:ext cx="51958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3150" y="140677"/>
            <a:ext cx="34138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סבא בחצר של סבתא ויולט בונה סוכה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385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0"/>
            <a:ext cx="100028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96625" y="-1"/>
            <a:ext cx="10953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mtClean="0"/>
              <a:t>סבא ואחיו יצחק</a:t>
            </a:r>
            <a:r>
              <a:rPr lang="he-IL" dirty="0" smtClean="0"/>
              <a:t>, ובאמצע אביהם עליו השלום נעים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74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8" y="0"/>
            <a:ext cx="4429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0563" y="0"/>
            <a:ext cx="38814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סבא מניח תפילין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0"/>
            <a:ext cx="55165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3488" y="0"/>
            <a:ext cx="33385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סבא יעקב מתחתן עם סבתא כרמלה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50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45</Words>
  <Application>Microsoft Office PowerPoint</Application>
  <PresentationFormat>מסך רחב</PresentationFormat>
  <Paragraphs>8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Gisha</vt:lpstr>
      <vt:lpstr>Wingdings 3</vt:lpstr>
      <vt:lpstr>עשן מתפתל</vt:lpstr>
      <vt:lpstr>סבא יעקב צדיק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סבא יעקב צדיק</dc:title>
  <dc:creator>‏‏משתמש Windows</dc:creator>
  <cp:lastModifiedBy>‏‏משתמש Windows</cp:lastModifiedBy>
  <cp:revision>1</cp:revision>
  <dcterms:created xsi:type="dcterms:W3CDTF">2019-02-28T09:30:20Z</dcterms:created>
  <dcterms:modified xsi:type="dcterms:W3CDTF">2019-02-28T09:38:41Z</dcterms:modified>
</cp:coreProperties>
</file>