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9CD9D6-D121-45AE-88EE-BC4567690DCC}" type="datetimeFigureOut">
              <a:rPr lang="he-IL" smtClean="0"/>
              <a:t>כ"ג/אדר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DB140B-1332-48BD-B5F2-3C0C28117526}" type="slidenum">
              <a:rPr lang="he-IL" smtClean="0"/>
              <a:t>‹#›</a:t>
            </a:fld>
            <a:endParaRPr lang="he-I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305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9D6-D121-45AE-88EE-BC4567690DCC}" type="datetimeFigureOut">
              <a:rPr lang="he-IL" smtClean="0"/>
              <a:t>כ"ג/אדר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140B-1332-48BD-B5F2-3C0C28117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047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9D6-D121-45AE-88EE-BC4567690DCC}" type="datetimeFigureOut">
              <a:rPr lang="he-IL" smtClean="0"/>
              <a:t>כ"ג/אדר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140B-1332-48BD-B5F2-3C0C28117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874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9D6-D121-45AE-88EE-BC4567690DCC}" type="datetimeFigureOut">
              <a:rPr lang="he-IL" smtClean="0"/>
              <a:t>כ"ג/אדר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140B-1332-48BD-B5F2-3C0C28117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874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9CD9D6-D121-45AE-88EE-BC4567690DCC}" type="datetimeFigureOut">
              <a:rPr lang="he-IL" smtClean="0"/>
              <a:t>כ"ג/אדר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DB140B-1332-48BD-B5F2-3C0C28117526}" type="slidenum">
              <a:rPr lang="he-IL" smtClean="0"/>
              <a:t>‹#›</a:t>
            </a:fld>
            <a:endParaRPr lang="he-I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71085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9D6-D121-45AE-88EE-BC4567690DCC}" type="datetimeFigureOut">
              <a:rPr lang="he-IL" smtClean="0"/>
              <a:t>כ"ג/אדר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140B-1332-48BD-B5F2-3C0C28117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64208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9D6-D121-45AE-88EE-BC4567690DCC}" type="datetimeFigureOut">
              <a:rPr lang="he-IL" smtClean="0"/>
              <a:t>כ"ג/אדר א/תשע"ט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140B-1332-48BD-B5F2-3C0C28117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555420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9D6-D121-45AE-88EE-BC4567690DCC}" type="datetimeFigureOut">
              <a:rPr lang="he-IL" smtClean="0"/>
              <a:t>כ"ג/אדר א/תשע"ט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140B-1332-48BD-B5F2-3C0C28117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469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9D6-D121-45AE-88EE-BC4567690DCC}" type="datetimeFigureOut">
              <a:rPr lang="he-IL" smtClean="0"/>
              <a:t>כ"ג/אדר א/תשע"ט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140B-1332-48BD-B5F2-3C0C28117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669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69CD9D6-D121-45AE-88EE-BC4567690DCC}" type="datetimeFigureOut">
              <a:rPr lang="he-IL" smtClean="0"/>
              <a:t>כ"ג/אדר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0DB140B-1332-48BD-B5F2-3C0C28117526}" type="slidenum">
              <a:rPr lang="he-IL" smtClean="0"/>
              <a:t>‹#›</a:t>
            </a:fld>
            <a:endParaRPr lang="he-I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85053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69CD9D6-D121-45AE-88EE-BC4567690DCC}" type="datetimeFigureOut">
              <a:rPr lang="he-IL" smtClean="0"/>
              <a:t>כ"ג/אדר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0DB140B-1332-48BD-B5F2-3C0C28117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186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9CD9D6-D121-45AE-88EE-BC4567690DCC}" type="datetimeFigureOut">
              <a:rPr lang="he-IL" smtClean="0"/>
              <a:t>כ"ג/אדר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DB140B-1332-48BD-B5F2-3C0C28117526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74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8000" dirty="0" smtClean="0"/>
              <a:t>סבא יהושוע בן יהודה</a:t>
            </a: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val="256792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" y="0"/>
            <a:ext cx="121221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7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3" y="0"/>
            <a:ext cx="111394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חתונה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" y="0"/>
            <a:ext cx="121221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550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מלמדת את סבא וסבתא מה זה סלפי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121920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56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סבא בצעירותו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3" y="0"/>
            <a:ext cx="83327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3153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TM10001106[[fn=תג]]</Template>
  <TotalTime>1</TotalTime>
  <Words>4</Words>
  <Application>Microsoft Office PowerPoint</Application>
  <PresentationFormat>מסך רחב</PresentationFormat>
  <Paragraphs>1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סבא יהושוע בן יהודה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סבא יהושוע בן יהודה</dc:title>
  <dc:creator>‏‏משתמש Windows</dc:creator>
  <cp:lastModifiedBy>‏‏משתמש Windows</cp:lastModifiedBy>
  <cp:revision>1</cp:revision>
  <dcterms:created xsi:type="dcterms:W3CDTF">2019-02-28T10:48:05Z</dcterms:created>
  <dcterms:modified xsi:type="dcterms:W3CDTF">2019-02-28T10:49:21Z</dcterms:modified>
</cp:coreProperties>
</file>