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92" r:id="rId2"/>
    <p:sldMasterId id="2147483852" r:id="rId3"/>
    <p:sldMasterId id="2147483864" r:id="rId4"/>
    <p:sldMasterId id="2147483924" r:id="rId5"/>
  </p:sldMasterIdLst>
  <p:sldIdLst>
    <p:sldId id="258" r:id="rId6"/>
    <p:sldId id="256" r:id="rId7"/>
    <p:sldId id="257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68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e-IL" smtClean="0"/>
              <a:t>לחץ על הסמל כדי להוסיף תמונה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652" y="446087"/>
            <a:ext cx="2660650" cy="1185861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965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387058"/>
            <a:ext cx="3297953" cy="1113254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040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grpSp>
        <p:nvGrpSpPr>
          <p:cNvPr id="16" name="Group 15"/>
          <p:cNvGrpSpPr/>
          <p:nvPr/>
        </p:nvGrpSpPr>
        <p:grpSpPr>
          <a:xfrm flipH="1">
            <a:off x="2771800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052285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e-IL" smtClean="0"/>
              <a:t>לחץ על הסמל כדי להוסיף תמונה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8838" y="675723"/>
            <a:ext cx="1472962" cy="518532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83014" y="675723"/>
            <a:ext cx="5467557" cy="518532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04537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57271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44894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691096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99748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9966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2269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99748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99747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57270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02307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2487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10727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52297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4594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02307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59822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168473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1260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11888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23595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39015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39015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39015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283744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51926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370801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370802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03947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34530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20536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44347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798754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14221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48944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881643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99748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99748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44894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11564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690459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288437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573388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04215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8901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28472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59803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19839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52296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3768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769322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590" y="59137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6244-4CEC-4332-A96C-A83524773D9B}" type="datetimeFigureOut">
              <a:rPr lang="he-IL" smtClean="0"/>
              <a:t>ט"ז/אדר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954" y="591377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801" y="591377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7021-5C6A-4D66-B6C3-0E282D0384B8}" type="slidenum">
              <a:rPr lang="he-IL" smtClean="0"/>
              <a:t>‹#›</a:t>
            </a:fld>
            <a:endParaRPr lang="he-I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16184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44903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49805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5045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60889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28516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44903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43440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57377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799"/>
            <a:ext cx="745827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FF00FF"/>
                </a:solidFill>
              </a:rPr>
              <a:t>אהבתי לגן הילדים</a:t>
            </a:r>
            <a:endParaRPr lang="he-IL" sz="6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4392488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65529" y="476672"/>
            <a:ext cx="7056784" cy="864096"/>
          </a:xfrm>
        </p:spPr>
        <p:txBody>
          <a:bodyPr/>
          <a:lstStyle/>
          <a:p>
            <a:r>
              <a:rPr lang="he-IL" dirty="0" smtClean="0">
                <a:solidFill>
                  <a:srgbClr val="0099FF"/>
                </a:solidFill>
              </a:rPr>
              <a:t>פעילותי בגן הילדים </a:t>
            </a:r>
            <a:endParaRPr lang="he-IL" dirty="0">
              <a:solidFill>
                <a:srgbClr val="0099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377816" cy="4320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מחבר מרפקי 4"/>
          <p:cNvCxnSpPr/>
          <p:nvPr/>
        </p:nvCxnSpPr>
        <p:spPr>
          <a:xfrm rot="5400000" flipH="1" flipV="1">
            <a:off x="3369376" y="4581128"/>
            <a:ext cx="576063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463" y="2780928"/>
            <a:ext cx="126188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מראה הגן</a:t>
            </a:r>
          </a:p>
          <a:p>
            <a:r>
              <a:rPr lang="he-IL" dirty="0" smtClean="0"/>
              <a:t>בשנת 1988</a:t>
            </a:r>
            <a:endParaRPr lang="he-IL" dirty="0"/>
          </a:p>
        </p:txBody>
      </p:sp>
      <p:sp>
        <p:nvSpPr>
          <p:cNvPr id="7" name="לב 6"/>
          <p:cNvSpPr/>
          <p:nvPr/>
        </p:nvSpPr>
        <p:spPr>
          <a:xfrm>
            <a:off x="8172400" y="708591"/>
            <a:ext cx="678968" cy="648072"/>
          </a:xfrm>
          <a:prstGeom prst="hear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שמש 7"/>
          <p:cNvSpPr/>
          <p:nvPr/>
        </p:nvSpPr>
        <p:spPr>
          <a:xfrm>
            <a:off x="7806084" y="5733256"/>
            <a:ext cx="1052456" cy="648072"/>
          </a:xfrm>
          <a:prstGeom prst="sun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ברק 8"/>
          <p:cNvSpPr/>
          <p:nvPr/>
        </p:nvSpPr>
        <p:spPr>
          <a:xfrm>
            <a:off x="345242" y="5373216"/>
            <a:ext cx="634571" cy="720080"/>
          </a:xfrm>
          <a:prstGeom prst="lightningBolt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כוכב עם 5 פינות 9"/>
          <p:cNvSpPr/>
          <p:nvPr/>
        </p:nvSpPr>
        <p:spPr>
          <a:xfrm>
            <a:off x="334460" y="257179"/>
            <a:ext cx="648072" cy="360040"/>
          </a:xfrm>
          <a:prstGeom prst="star5">
            <a:avLst>
              <a:gd name="adj" fmla="val 30037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פרצוף מחייך 10"/>
          <p:cNvSpPr/>
          <p:nvPr/>
        </p:nvSpPr>
        <p:spPr>
          <a:xfrm>
            <a:off x="8244408" y="2865486"/>
            <a:ext cx="750976" cy="720080"/>
          </a:xfrm>
          <a:prstGeom prst="smileyFace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ענן 11"/>
          <p:cNvSpPr/>
          <p:nvPr/>
        </p:nvSpPr>
        <p:spPr>
          <a:xfrm>
            <a:off x="251520" y="1844824"/>
            <a:ext cx="731012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ירח 12"/>
          <p:cNvSpPr/>
          <p:nvPr/>
        </p:nvSpPr>
        <p:spPr>
          <a:xfrm>
            <a:off x="539552" y="4077071"/>
            <a:ext cx="504056" cy="576065"/>
          </a:xfrm>
          <a:prstGeom prst="moon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40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1455"/>
            <a:ext cx="4680520" cy="4589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7584" y="4560983"/>
            <a:ext cx="69711" cy="4571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58" y="3540786"/>
            <a:ext cx="3871488" cy="2552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79912" y="476672"/>
            <a:ext cx="4359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הילדים בגן יוצרים וחוקרים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3" y="617319"/>
            <a:ext cx="345056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24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64896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404664"/>
            <a:ext cx="44438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אהבת הילדים למשחקי מים</a:t>
            </a:r>
            <a:endParaRPr lang="he-IL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129335" cy="29068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05616"/>
            <a:ext cx="3918933" cy="275500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9" y="404664"/>
            <a:ext cx="3558916" cy="2507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8905" y="1366120"/>
            <a:ext cx="260520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משחקי ילדים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3696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696744" cy="44278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5134" y="692696"/>
            <a:ext cx="19239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מוסיקה בגן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2201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842972" cy="3508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94" y="1124744"/>
            <a:ext cx="412164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/>
              <a:t>חגיגת יום הולדת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817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554445" cy="916333"/>
          </a:xfrm>
        </p:spPr>
        <p:txBody>
          <a:bodyPr/>
          <a:lstStyle/>
          <a:p>
            <a:r>
              <a:rPr lang="he-IL" b="1" dirty="0" smtClean="0"/>
              <a:t>כתבה בעיתון</a:t>
            </a:r>
            <a:endParaRPr lang="he-IL" b="1" dirty="0"/>
          </a:p>
        </p:txBody>
      </p:sp>
      <p:pic>
        <p:nvPicPr>
          <p:cNvPr id="1026" name="Picture 2" descr="O:\הקשר הרב דורי תשע''ט\פנינה וליאן\תמונות\IMG-20190218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53787" r="27333" b="5930"/>
          <a:stretch/>
        </p:blipFill>
        <p:spPr bwMode="auto">
          <a:xfrm>
            <a:off x="755575" y="1484784"/>
            <a:ext cx="3863951" cy="49778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הקשר הרב דורי תשע''ט\פנינה וליאן\תמונות\IMG-20190218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5765" r="27333" b="46212"/>
          <a:stretch/>
        </p:blipFill>
        <p:spPr bwMode="auto">
          <a:xfrm>
            <a:off x="4716016" y="1340767"/>
            <a:ext cx="3271325" cy="50240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6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ummer_TP102499175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27</Words>
  <Application>Microsoft Office PowerPoint</Application>
  <PresentationFormat>‫הצגה על המסך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1_טרק</vt:lpstr>
      <vt:lpstr>1_זרימה</vt:lpstr>
      <vt:lpstr>1_זרם מדחף</vt:lpstr>
      <vt:lpstr>Autumn</vt:lpstr>
      <vt:lpstr>Summer_TP102499175</vt:lpstr>
      <vt:lpstr>מצגת של PowerPoint</vt:lpstr>
      <vt:lpstr>פעילותי בגן הילדים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כתבה בעיתון</vt:lpstr>
    </vt:vector>
  </TitlesOfParts>
  <Company>Lehava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פעילותי בגן הילדים</dc:title>
  <dc:creator>"50144989"</dc:creator>
  <cp:lastModifiedBy>אלכס</cp:lastModifiedBy>
  <cp:revision>8</cp:revision>
  <dcterms:created xsi:type="dcterms:W3CDTF">2019-01-24T08:38:47Z</dcterms:created>
  <dcterms:modified xsi:type="dcterms:W3CDTF">2019-02-21T09:57:21Z</dcterms:modified>
</cp:coreProperties>
</file>