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575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159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19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7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500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694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5677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6017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279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665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932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026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822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666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40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3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253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95F082-5D4B-4869-9A2F-A655739378CD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87AB5F-46B3-4B60-9B20-A9F1D1CE8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322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mtClean="0"/>
              <a:t>אלבום תמונות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061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ל כל הסבים והסבתות ביום חתונתם של הוריי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2" y="0"/>
            <a:ext cx="98186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53919" y="1028700"/>
            <a:ext cx="18380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תמונה של כל הסבים והסבתות ביום חתונתם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163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אני וסבי בבת מצוותי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8" y="0"/>
            <a:ext cx="10253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52760" y="747346"/>
            <a:ext cx="13392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אני וסבתי בת מצוותי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12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אני וסבתי בבת מצוותי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0"/>
            <a:ext cx="68770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45162" y="1521069"/>
            <a:ext cx="21629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סבתי ואני בבת מצוותי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01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אני עם סבתא וסבתא 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4" y="0"/>
            <a:ext cx="10280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99994" y="492369"/>
            <a:ext cx="1492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אני עם סבא וסבתא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51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גלגולו של חפץ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48446" y="773723"/>
            <a:ext cx="22508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שעון </a:t>
            </a:r>
            <a:r>
              <a:rPr lang="he-IL" dirty="0" err="1" smtClean="0"/>
              <a:t>נוטרדם</a:t>
            </a:r>
            <a:r>
              <a:rPr lang="he-IL" dirty="0" smtClean="0"/>
              <a:t> העובר בדורות אצלנו במשפחה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92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ימימה טרנוביץ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3"/>
            <a:ext cx="12192000" cy="54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סבי וסבתי ביום חתונתם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5" y="0"/>
            <a:ext cx="4792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8685" y="905608"/>
            <a:ext cx="31828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סבי וסבתי ביום חתונתם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537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סבתי בת 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3" y="0"/>
            <a:ext cx="53371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2069" y="1266092"/>
            <a:ext cx="2268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סבתי בת 18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369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סבתי כשהייתה תינוקת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13" y="0"/>
            <a:ext cx="44973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7431" y="1222131"/>
            <a:ext cx="22508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סבתי כשהייתה תינוקת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1166817"/>
      </p:ext>
    </p:extLst>
  </p:cSld>
  <p:clrMapOvr>
    <a:masterClrMapping/>
  </p:clrMapOvr>
</p:sld>
</file>

<file path=ppt/theme/theme1.xml><?xml version="1.0" encoding="utf-8"?>
<a:theme xmlns:a="http://schemas.openxmlformats.org/drawingml/2006/main" name="טיפה">
  <a:themeElements>
    <a:clrScheme name="טיפה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טיפה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טיפה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TM04033925[[fn=טיפה]]</Template>
  <TotalTime>64</TotalTime>
  <Words>37</Words>
  <Application>Microsoft Office PowerPoint</Application>
  <PresentationFormat>מסך רחב</PresentationFormat>
  <Paragraphs>9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Tw Cen MT</vt:lpstr>
      <vt:lpstr>טיפה</vt:lpstr>
      <vt:lpstr>אלבום תמונות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אלבום תמונות</dc:title>
  <dc:creator>‏‏משתמש Windows</dc:creator>
  <cp:lastModifiedBy>‏‏משתמש Windows</cp:lastModifiedBy>
  <cp:revision>3</cp:revision>
  <dcterms:created xsi:type="dcterms:W3CDTF">2019-02-28T09:12:27Z</dcterms:created>
  <dcterms:modified xsi:type="dcterms:W3CDTF">2019-02-28T10:22:14Z</dcterms:modified>
</cp:coreProperties>
</file>