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62" r:id="rId9"/>
    <p:sldId id="265" r:id="rId10"/>
    <p:sldId id="266" r:id="rId11"/>
    <p:sldId id="267" r:id="rId12"/>
    <p:sldId id="268" r:id="rId13"/>
    <p:sldId id="271" r:id="rId14"/>
    <p:sldId id="260" r:id="rId15"/>
    <p:sldId id="269" r:id="rId16"/>
    <p:sldId id="270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0" d="100"/>
          <a:sy n="80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1A126FD-8BCA-4BE0-B346-F1F5593D2F63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5DA441-B49E-4EFE-A426-BC05F0F8E6AA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6FD-8BCA-4BE0-B346-F1F5593D2F63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A441-B49E-4EFE-A426-BC05F0F8E6A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6FD-8BCA-4BE0-B346-F1F5593D2F63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A441-B49E-4EFE-A426-BC05F0F8E6A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A126FD-8BCA-4BE0-B346-F1F5593D2F63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5DA441-B49E-4EFE-A426-BC05F0F8E6AA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1A126FD-8BCA-4BE0-B346-F1F5593D2F63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5DA441-B49E-4EFE-A426-BC05F0F8E6AA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6FD-8BCA-4BE0-B346-F1F5593D2F63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A441-B49E-4EFE-A426-BC05F0F8E6AA}" type="slidenum">
              <a:rPr lang="he-IL" smtClean="0"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6FD-8BCA-4BE0-B346-F1F5593D2F63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A441-B49E-4EFE-A426-BC05F0F8E6AA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A126FD-8BCA-4BE0-B346-F1F5593D2F63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5DA441-B49E-4EFE-A426-BC05F0F8E6AA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26FD-8BCA-4BE0-B346-F1F5593D2F63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A441-B49E-4EFE-A426-BC05F0F8E6A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A126FD-8BCA-4BE0-B346-F1F5593D2F63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5DA441-B49E-4EFE-A426-BC05F0F8E6AA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A126FD-8BCA-4BE0-B346-F1F5593D2F63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5DA441-B49E-4EFE-A426-BC05F0F8E6AA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A126FD-8BCA-4BE0-B346-F1F5593D2F63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5DA441-B49E-4EFE-A426-BC05F0F8E6AA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20697" y="1556792"/>
            <a:ext cx="6172200" cy="1390306"/>
          </a:xfrm>
        </p:spPr>
        <p:txBody>
          <a:bodyPr>
            <a:normAutofit/>
          </a:bodyPr>
          <a:lstStyle/>
          <a:p>
            <a:pPr algn="ctr"/>
            <a:r>
              <a:rPr lang="he-IL" sz="4800" u="sng" dirty="0" smtClean="0">
                <a:solidFill>
                  <a:schemeClr val="tx1"/>
                </a:solidFill>
              </a:rPr>
              <a:t>אלבום חיי- ציפי</a:t>
            </a:r>
            <a:endParaRPr lang="he-IL" sz="4800" u="sng" dirty="0">
              <a:solidFill>
                <a:schemeClr val="tx1"/>
              </a:solidFill>
            </a:endParaRPr>
          </a:p>
        </p:txBody>
      </p:sp>
      <p:sp>
        <p:nvSpPr>
          <p:cNvPr id="5" name="לב 4"/>
          <p:cNvSpPr/>
          <p:nvPr/>
        </p:nvSpPr>
        <p:spPr>
          <a:xfrm>
            <a:off x="2267744" y="620688"/>
            <a:ext cx="1080120" cy="86409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74" y="316444"/>
            <a:ext cx="1924044" cy="201622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4" y="3645024"/>
            <a:ext cx="19725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8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/>
          <a:lstStyle/>
          <a:p>
            <a:pPr algn="ctr"/>
            <a:r>
              <a:rPr lang="he-IL" b="1" u="sng" dirty="0" smtClean="0">
                <a:solidFill>
                  <a:schemeClr val="tx1"/>
                </a:solidFill>
              </a:rPr>
              <a:t>הבן שלי ישראל בבר מצווה שלו</a:t>
            </a:r>
            <a:endParaRPr lang="he-IL" b="1" u="sng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2499577" cy="399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לב 3"/>
          <p:cNvSpPr/>
          <p:nvPr/>
        </p:nvSpPr>
        <p:spPr>
          <a:xfrm>
            <a:off x="1105303" y="1700808"/>
            <a:ext cx="1224136" cy="10081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112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u="sng" dirty="0" smtClean="0">
                <a:solidFill>
                  <a:schemeClr val="tx1"/>
                </a:solidFill>
              </a:rPr>
              <a:t>הבן שלי שיחק כדורגל בגרמניה</a:t>
            </a:r>
            <a:endParaRPr lang="he-IL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2987299" cy="427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2896865" cy="205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0372" y="4391121"/>
            <a:ext cx="1800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לפני הגיוס- 1987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757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u="sng" dirty="0" smtClean="0">
                <a:solidFill>
                  <a:schemeClr val="tx1"/>
                </a:solidFill>
              </a:rPr>
              <a:t>הבן שלי בחופשה מהצבא</a:t>
            </a:r>
            <a:endParaRPr lang="he-IL" b="1" u="sng" dirty="0">
              <a:solidFill>
                <a:schemeClr val="tx1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62" y="1600200"/>
            <a:ext cx="3457875" cy="4873625"/>
          </a:xfrm>
        </p:spPr>
      </p:pic>
    </p:spTree>
    <p:extLst>
      <p:ext uri="{BB962C8B-B14F-4D97-AF65-F5344CB8AC3E}">
        <p14:creationId xmlns:p14="http://schemas.microsoft.com/office/powerpoint/2010/main" val="51143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1143000"/>
          </a:xfrm>
        </p:spPr>
        <p:txBody>
          <a:bodyPr/>
          <a:lstStyle/>
          <a:p>
            <a:pPr algn="ctr"/>
            <a:r>
              <a:rPr lang="he-IL" b="1" u="sng" dirty="0" smtClean="0">
                <a:solidFill>
                  <a:schemeClr val="tx1"/>
                </a:solidFill>
              </a:rPr>
              <a:t>לזכרו של ישראל</a:t>
            </a:r>
            <a:endParaRPr lang="he-IL" b="1" u="sng" dirty="0">
              <a:solidFill>
                <a:schemeClr val="tx1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28800"/>
            <a:ext cx="3540667" cy="4873625"/>
          </a:xfrm>
        </p:spPr>
      </p:pic>
      <p:sp>
        <p:nvSpPr>
          <p:cNvPr id="5" name="TextBox 4"/>
          <p:cNvSpPr txBox="1"/>
          <p:nvPr/>
        </p:nvSpPr>
        <p:spPr>
          <a:xfrm>
            <a:off x="899592" y="1916832"/>
            <a:ext cx="18722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בבית הכנסת, עשינו ספר תורה לזכרו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296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67600" cy="1143000"/>
          </a:xfrm>
        </p:spPr>
        <p:txBody>
          <a:bodyPr/>
          <a:lstStyle/>
          <a:p>
            <a:r>
              <a:rPr lang="he-IL" b="1" u="sng" dirty="0" smtClean="0">
                <a:solidFill>
                  <a:schemeClr val="tx1"/>
                </a:solidFill>
              </a:rPr>
              <a:t>אני ובעלי  ביום חתונתה של ביתי</a:t>
            </a:r>
            <a:endParaRPr lang="he-IL" b="1" u="sng" dirty="0">
              <a:solidFill>
                <a:schemeClr val="tx1"/>
              </a:solidFill>
            </a:endParaRPr>
          </a:p>
        </p:txBody>
      </p:sp>
      <p:pic>
        <p:nvPicPr>
          <p:cNvPr id="14" name="מציין מיקום תוכן 1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368854" cy="3888432"/>
          </a:xfrm>
        </p:spPr>
      </p:pic>
      <p:sp>
        <p:nvSpPr>
          <p:cNvPr id="15" name="TextBox 14"/>
          <p:cNvSpPr txBox="1"/>
          <p:nvPr/>
        </p:nvSpPr>
        <p:spPr>
          <a:xfrm>
            <a:off x="395536" y="1988840"/>
            <a:ext cx="39181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dirty="0" smtClean="0"/>
              <a:t>כאן אני ובעלי מיכאל בזמן חתונתה של ביתי יעל.</a:t>
            </a:r>
          </a:p>
          <a:p>
            <a:r>
              <a:rPr lang="he-IL" dirty="0" smtClean="0"/>
              <a:t>בשנת 1999.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4500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u="sng" dirty="0" smtClean="0">
                <a:solidFill>
                  <a:schemeClr val="tx1"/>
                </a:solidFill>
              </a:rPr>
              <a:t>הבת השנייה שלי </a:t>
            </a:r>
            <a:endParaRPr lang="he-IL" b="1" u="sng" dirty="0">
              <a:solidFill>
                <a:schemeClr val="tx1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2741414" cy="4873625"/>
          </a:xfrm>
        </p:spPr>
      </p:pic>
      <p:sp>
        <p:nvSpPr>
          <p:cNvPr id="5" name="TextBox 4"/>
          <p:cNvSpPr txBox="1"/>
          <p:nvPr/>
        </p:nvSpPr>
        <p:spPr>
          <a:xfrm>
            <a:off x="1475656" y="2132856"/>
            <a:ext cx="151216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זו בלה ביתי השנייה. קרויה על שם </a:t>
            </a:r>
            <a:r>
              <a:rPr lang="he-IL" dirty="0" err="1" smtClean="0"/>
              <a:t>אמא</a:t>
            </a:r>
            <a:r>
              <a:rPr lang="he-IL" dirty="0" smtClean="0"/>
              <a:t> שלי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670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u="sng" dirty="0" smtClean="0">
                <a:solidFill>
                  <a:schemeClr val="tx1"/>
                </a:solidFill>
              </a:rPr>
              <a:t>ביתי השלישית</a:t>
            </a:r>
            <a:endParaRPr lang="he-IL" b="1" u="sng" dirty="0">
              <a:solidFill>
                <a:schemeClr val="tx1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2741414" cy="4873625"/>
          </a:xfrm>
        </p:spPr>
      </p:pic>
      <p:sp>
        <p:nvSpPr>
          <p:cNvPr id="5" name="TextBox 4"/>
          <p:cNvSpPr txBox="1"/>
          <p:nvPr/>
        </p:nvSpPr>
        <p:spPr>
          <a:xfrm>
            <a:off x="683568" y="2060848"/>
            <a:ext cx="30963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זו יעל ביתי השלישית</a:t>
            </a:r>
          </a:p>
          <a:p>
            <a:r>
              <a:rPr lang="he-IL" dirty="0" smtClean="0"/>
              <a:t>ביום הולדתה ה- 40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455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 smtClean="0">
                <a:solidFill>
                  <a:schemeClr val="tx1"/>
                </a:solidFill>
              </a:rPr>
              <a:t>אני וההורים שלי </a:t>
            </a:r>
            <a:endParaRPr lang="he-IL" b="1" u="sng" dirty="0">
              <a:solidFill>
                <a:schemeClr val="tx1"/>
              </a:solidFill>
            </a:endParaRPr>
          </a:p>
        </p:txBody>
      </p:sp>
      <p:pic>
        <p:nvPicPr>
          <p:cNvPr id="51" name="מציין מיקום תוכן 50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12776"/>
            <a:ext cx="3395749" cy="4526280"/>
          </a:xfrm>
        </p:spPr>
      </p:pic>
      <p:sp>
        <p:nvSpPr>
          <p:cNvPr id="52" name="TextBox 51"/>
          <p:cNvSpPr txBox="1"/>
          <p:nvPr/>
        </p:nvSpPr>
        <p:spPr>
          <a:xfrm>
            <a:off x="395536" y="1988840"/>
            <a:ext cx="26997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כאן אני בשנת 1949 בהיותי בת חמישה חודשים.</a:t>
            </a:r>
          </a:p>
        </p:txBody>
      </p:sp>
      <p:sp>
        <p:nvSpPr>
          <p:cNvPr id="54" name="לב 53"/>
          <p:cNvSpPr/>
          <p:nvPr/>
        </p:nvSpPr>
        <p:spPr>
          <a:xfrm>
            <a:off x="1547664" y="3789040"/>
            <a:ext cx="1296144" cy="115212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586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u="sng" dirty="0" smtClean="0">
                <a:solidFill>
                  <a:schemeClr val="tx1"/>
                </a:solidFill>
              </a:rPr>
              <a:t>אני </a:t>
            </a:r>
            <a:r>
              <a:rPr lang="he-IL" b="1" u="sng" dirty="0" err="1" smtClean="0">
                <a:solidFill>
                  <a:schemeClr val="tx1"/>
                </a:solidFill>
              </a:rPr>
              <a:t>ואמא</a:t>
            </a:r>
            <a:r>
              <a:rPr lang="he-IL" b="1" u="sng" dirty="0" smtClean="0">
                <a:solidFill>
                  <a:schemeClr val="tx1"/>
                </a:solidFill>
              </a:rPr>
              <a:t> שלי </a:t>
            </a:r>
            <a:endParaRPr lang="he-IL" b="1" u="sng" dirty="0">
              <a:solidFill>
                <a:schemeClr val="tx1"/>
              </a:solidFill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3005696" cy="3600400"/>
          </a:xfrm>
        </p:spPr>
      </p:pic>
      <p:sp>
        <p:nvSpPr>
          <p:cNvPr id="8" name="TextBox 7"/>
          <p:cNvSpPr txBox="1"/>
          <p:nvPr/>
        </p:nvSpPr>
        <p:spPr>
          <a:xfrm>
            <a:off x="1043608" y="1988840"/>
            <a:ext cx="35283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כאן אני </a:t>
            </a:r>
            <a:r>
              <a:rPr lang="he-IL" dirty="0" err="1" smtClean="0"/>
              <a:t>ואמא</a:t>
            </a:r>
            <a:r>
              <a:rPr lang="he-IL" dirty="0" smtClean="0"/>
              <a:t> שלי בהיותי בת שנתיים</a:t>
            </a:r>
          </a:p>
          <a:p>
            <a:r>
              <a:rPr lang="he-IL" dirty="0" smtClean="0"/>
              <a:t>בשנת 1951 כשאני </a:t>
            </a:r>
            <a:r>
              <a:rPr lang="he-IL" dirty="0" err="1" smtClean="0"/>
              <a:t>ואמא</a:t>
            </a:r>
            <a:r>
              <a:rPr lang="he-IL" dirty="0" smtClean="0"/>
              <a:t> שלי באירוע </a:t>
            </a:r>
          </a:p>
          <a:p>
            <a:r>
              <a:rPr lang="he-IL" dirty="0" err="1" smtClean="0"/>
              <a:t>מסויים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10" name="לב 9"/>
          <p:cNvSpPr/>
          <p:nvPr/>
        </p:nvSpPr>
        <p:spPr>
          <a:xfrm>
            <a:off x="1049777" y="764704"/>
            <a:ext cx="1152128" cy="10081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89" y="4077072"/>
            <a:ext cx="2477317" cy="22707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07804" y="3499691"/>
            <a:ext cx="22252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u="sng" dirty="0" smtClean="0"/>
              <a:t>אבי אחרי המלחמה</a:t>
            </a:r>
            <a:endParaRPr lang="he-IL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4736782"/>
            <a:ext cx="18342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dirty="0" smtClean="0"/>
              <a:t>כאן אבי אחרי השואה</a:t>
            </a:r>
          </a:p>
          <a:p>
            <a:r>
              <a:rPr lang="he-IL" dirty="0" smtClean="0"/>
              <a:t>בשנת 1945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364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7467600" cy="1143000"/>
          </a:xfrm>
        </p:spPr>
        <p:txBody>
          <a:bodyPr/>
          <a:lstStyle/>
          <a:p>
            <a:r>
              <a:rPr lang="he-IL" b="1" u="sng" dirty="0" smtClean="0">
                <a:solidFill>
                  <a:schemeClr val="tx1"/>
                </a:solidFill>
              </a:rPr>
              <a:t>האחים שלי </a:t>
            </a:r>
            <a:r>
              <a:rPr lang="he-IL" b="1" u="sng" dirty="0" err="1" smtClean="0">
                <a:solidFill>
                  <a:schemeClr val="tx1"/>
                </a:solidFill>
              </a:rPr>
              <a:t>ואמא</a:t>
            </a:r>
            <a:r>
              <a:rPr lang="he-IL" b="1" u="sng" dirty="0" smtClean="0">
                <a:solidFill>
                  <a:schemeClr val="tx1"/>
                </a:solidFill>
              </a:rPr>
              <a:t> שלי בזמן השואה</a:t>
            </a:r>
            <a:endParaRPr lang="he-IL" b="1" u="sng" dirty="0">
              <a:solidFill>
                <a:schemeClr val="tx1"/>
              </a:solidFill>
            </a:endParaRPr>
          </a:p>
        </p:txBody>
      </p:sp>
      <p:pic>
        <p:nvPicPr>
          <p:cNvPr id="12" name="מציין מיקום תוכן 1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017308" cy="3340968"/>
          </a:xfrm>
        </p:spPr>
      </p:pic>
      <p:sp>
        <p:nvSpPr>
          <p:cNvPr id="13" name="TextBox 12"/>
          <p:cNvSpPr txBox="1"/>
          <p:nvPr/>
        </p:nvSpPr>
        <p:spPr>
          <a:xfrm>
            <a:off x="623600" y="2132856"/>
            <a:ext cx="334104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sz="2000" dirty="0" smtClean="0"/>
              <a:t>כאן </a:t>
            </a:r>
            <a:r>
              <a:rPr lang="he-IL" sz="2000" dirty="0" err="1" smtClean="0"/>
              <a:t>אימי</a:t>
            </a:r>
            <a:r>
              <a:rPr lang="he-IL" sz="2000" dirty="0" smtClean="0"/>
              <a:t> והאחים שלי בזמן השואה...</a:t>
            </a:r>
          </a:p>
          <a:p>
            <a:r>
              <a:rPr lang="he-IL" sz="2000" dirty="0" smtClean="0"/>
              <a:t>בשנת 1944 פה אני עדיין לא נולדתי</a:t>
            </a:r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60094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67600" cy="1143000"/>
          </a:xfrm>
        </p:spPr>
        <p:txBody>
          <a:bodyPr/>
          <a:lstStyle/>
          <a:p>
            <a:pPr algn="ctr"/>
            <a:r>
              <a:rPr lang="he-IL" b="1" u="sng" dirty="0" smtClean="0">
                <a:solidFill>
                  <a:schemeClr val="tx1"/>
                </a:solidFill>
              </a:rPr>
              <a:t>המשפחה של אבא שלי</a:t>
            </a:r>
            <a:endParaRPr lang="he-IL" b="1" u="sng" dirty="0">
              <a:solidFill>
                <a:schemeClr val="tx1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2736304" cy="3400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2204864"/>
            <a:ext cx="25202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כאן נימצא אבא שלי עם משפחתו לפני המלחמה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344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u="sng" dirty="0" smtClean="0">
                <a:solidFill>
                  <a:schemeClr val="tx1"/>
                </a:solidFill>
              </a:rPr>
              <a:t>האחים שלי בקיבוץ </a:t>
            </a:r>
            <a:endParaRPr lang="he-IL" b="1" u="sng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8840"/>
            <a:ext cx="3383573" cy="364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2060848"/>
            <a:ext cx="18722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כאן האחים שלי בקיבוץ עין השופט בשנת 1950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9690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7467600" cy="1143000"/>
          </a:xfrm>
        </p:spPr>
        <p:txBody>
          <a:bodyPr/>
          <a:lstStyle/>
          <a:p>
            <a:r>
              <a:rPr lang="he-IL" b="1" u="sng" dirty="0" smtClean="0">
                <a:solidFill>
                  <a:schemeClr val="tx1"/>
                </a:solidFill>
              </a:rPr>
              <a:t>בחתונה של אחי</a:t>
            </a:r>
            <a:endParaRPr lang="he-IL" b="1" u="sng" dirty="0">
              <a:solidFill>
                <a:schemeClr val="tx1"/>
              </a:solidFill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3872488" cy="3096344"/>
          </a:xfrm>
        </p:spPr>
      </p:pic>
      <p:sp>
        <p:nvSpPr>
          <p:cNvPr id="7" name="TextBox 6"/>
          <p:cNvSpPr txBox="1"/>
          <p:nvPr/>
        </p:nvSpPr>
        <p:spPr>
          <a:xfrm>
            <a:off x="1242359" y="2060848"/>
            <a:ext cx="27222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dirty="0" smtClean="0"/>
              <a:t>כאן אני בחתונה של אחי דויד ז"ל</a:t>
            </a:r>
          </a:p>
          <a:p>
            <a:r>
              <a:rPr lang="he-IL" dirty="0" smtClean="0"/>
              <a:t>בשנת 1952 בהיותי בת 3</a:t>
            </a:r>
            <a:endParaRPr lang="he-IL" dirty="0"/>
          </a:p>
        </p:txBody>
      </p:sp>
      <p:sp>
        <p:nvSpPr>
          <p:cNvPr id="8" name="לב 7"/>
          <p:cNvSpPr/>
          <p:nvPr/>
        </p:nvSpPr>
        <p:spPr>
          <a:xfrm>
            <a:off x="418937" y="3573016"/>
            <a:ext cx="1584176" cy="151216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252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u="sng" dirty="0" smtClean="0">
                <a:solidFill>
                  <a:schemeClr val="tx1"/>
                </a:solidFill>
              </a:rPr>
              <a:t>בחתונה שלי ושל בעלי</a:t>
            </a:r>
            <a:endParaRPr lang="he-IL" b="1" u="sng" dirty="0">
              <a:solidFill>
                <a:schemeClr val="tx1"/>
              </a:solidFill>
            </a:endParaRPr>
          </a:p>
        </p:txBody>
      </p:sp>
      <p:pic>
        <p:nvPicPr>
          <p:cNvPr id="3" name="מציין מיקום תוכן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3044952" cy="4776216"/>
          </a:xfrm>
        </p:spPr>
      </p:pic>
      <p:sp>
        <p:nvSpPr>
          <p:cNvPr id="4" name="TextBox 3"/>
          <p:cNvSpPr txBox="1"/>
          <p:nvPr/>
        </p:nvSpPr>
        <p:spPr>
          <a:xfrm>
            <a:off x="899592" y="1916832"/>
            <a:ext cx="25202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כאן אני ובעלי מיכאל בחתונה שלנו בשנת 1968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5374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1143000"/>
          </a:xfrm>
        </p:spPr>
        <p:txBody>
          <a:bodyPr/>
          <a:lstStyle/>
          <a:p>
            <a:pPr algn="ctr"/>
            <a:r>
              <a:rPr lang="he-IL" b="1" u="sng" dirty="0" smtClean="0">
                <a:solidFill>
                  <a:schemeClr val="tx1"/>
                </a:solidFill>
              </a:rPr>
              <a:t>הבן שלי ישראל </a:t>
            </a:r>
            <a:endParaRPr lang="he-IL" b="1" u="sng" dirty="0">
              <a:solidFill>
                <a:schemeClr val="tx1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16832"/>
            <a:ext cx="2920819" cy="3600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03648" y="2132856"/>
            <a:ext cx="19442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כאן ישראל בן 5 בגן חובה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736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לון">
  <a:themeElements>
    <a:clrScheme name="התלהבות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חלון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</TotalTime>
  <Words>191</Words>
  <Application>Microsoft Office PowerPoint</Application>
  <PresentationFormat>‫הצגה על המסך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>חלון</vt:lpstr>
      <vt:lpstr>אלבום חיי- ציפי</vt:lpstr>
      <vt:lpstr>אני וההורים שלי </vt:lpstr>
      <vt:lpstr>אני ואמא שלי </vt:lpstr>
      <vt:lpstr>האחים שלי ואמא שלי בזמן השואה</vt:lpstr>
      <vt:lpstr>המשפחה של אבא שלי</vt:lpstr>
      <vt:lpstr>האחים שלי בקיבוץ </vt:lpstr>
      <vt:lpstr>בחתונה של אחי</vt:lpstr>
      <vt:lpstr>בחתונה שלי ושל בעלי</vt:lpstr>
      <vt:lpstr>הבן שלי ישראל </vt:lpstr>
      <vt:lpstr>הבן שלי ישראל בבר מצווה שלו</vt:lpstr>
      <vt:lpstr>הבן שלי שיחק כדורגל בגרמניה</vt:lpstr>
      <vt:lpstr>הבן שלי בחופשה מהצבא</vt:lpstr>
      <vt:lpstr>לזכרו של ישראל</vt:lpstr>
      <vt:lpstr>אני ובעלי  ביום חתונתה של ביתי</vt:lpstr>
      <vt:lpstr>הבת השנייה שלי </vt:lpstr>
      <vt:lpstr>ביתי השלישית</vt:lpstr>
    </vt:vector>
  </TitlesOfParts>
  <Company>Lehava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אלבום חיי- ציפי</dc:title>
  <dc:creator>"326734381"</dc:creator>
  <cp:lastModifiedBy>אלכס</cp:lastModifiedBy>
  <cp:revision>23</cp:revision>
  <dcterms:created xsi:type="dcterms:W3CDTF">2019-01-24T08:39:46Z</dcterms:created>
  <dcterms:modified xsi:type="dcterms:W3CDTF">2019-02-18T09:43:43Z</dcterms:modified>
</cp:coreProperties>
</file>