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A9B4-D23F-4959-B907-A3D61067704D}" type="datetimeFigureOut">
              <a:rPr lang="he-IL" smtClean="0"/>
              <a:t>כ"ה/טבת/תשע"ט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322D8-EB2D-4BC0-BCAB-C309D5A7FA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528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A9B4-D23F-4959-B907-A3D61067704D}" type="datetimeFigureOut">
              <a:rPr lang="he-IL" smtClean="0"/>
              <a:t>כ"ה/טבת/תשע"ט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322D8-EB2D-4BC0-BCAB-C309D5A7FA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897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A9B4-D23F-4959-B907-A3D61067704D}" type="datetimeFigureOut">
              <a:rPr lang="he-IL" smtClean="0"/>
              <a:t>כ"ה/טבת/תשע"ט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322D8-EB2D-4BC0-BCAB-C309D5A7FA12}" type="slidenum">
              <a:rPr lang="he-IL" smtClean="0"/>
              <a:t>‹#›</a:t>
            </a:fld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5300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A9B4-D23F-4959-B907-A3D61067704D}" type="datetimeFigureOut">
              <a:rPr lang="he-IL" smtClean="0"/>
              <a:t>כ"ה/טבת/תשע"ט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322D8-EB2D-4BC0-BCAB-C309D5A7FA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5760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A9B4-D23F-4959-B907-A3D61067704D}" type="datetimeFigureOut">
              <a:rPr lang="he-IL" smtClean="0"/>
              <a:t>כ"ה/טבת/תשע"ט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322D8-EB2D-4BC0-BCAB-C309D5A7FA12}" type="slidenum">
              <a:rPr lang="he-IL" smtClean="0"/>
              <a:t>‹#›</a:t>
            </a:fld>
            <a:endParaRPr lang="he-I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912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A9B4-D23F-4959-B907-A3D61067704D}" type="datetimeFigureOut">
              <a:rPr lang="he-IL" smtClean="0"/>
              <a:t>כ"ה/טבת/תשע"ט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322D8-EB2D-4BC0-BCAB-C309D5A7FA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6490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A9B4-D23F-4959-B907-A3D61067704D}" type="datetimeFigureOut">
              <a:rPr lang="he-IL" smtClean="0"/>
              <a:t>כ"ה/טבת/תשע"ט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322D8-EB2D-4BC0-BCAB-C309D5A7FA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8583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A9B4-D23F-4959-B907-A3D61067704D}" type="datetimeFigureOut">
              <a:rPr lang="he-IL" smtClean="0"/>
              <a:t>כ"ה/טבת/תשע"ט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322D8-EB2D-4BC0-BCAB-C309D5A7FA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497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A9B4-D23F-4959-B907-A3D61067704D}" type="datetimeFigureOut">
              <a:rPr lang="he-IL" smtClean="0"/>
              <a:t>כ"ה/טבת/תשע"ט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322D8-EB2D-4BC0-BCAB-C309D5A7FA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049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A9B4-D23F-4959-B907-A3D61067704D}" type="datetimeFigureOut">
              <a:rPr lang="he-IL" smtClean="0"/>
              <a:t>כ"ה/טבת/תשע"ט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322D8-EB2D-4BC0-BCAB-C309D5A7FA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978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A9B4-D23F-4959-B907-A3D61067704D}" type="datetimeFigureOut">
              <a:rPr lang="he-IL" smtClean="0"/>
              <a:t>כ"ה/טבת/תשע"ט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322D8-EB2D-4BC0-BCAB-C309D5A7FA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754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A9B4-D23F-4959-B907-A3D61067704D}" type="datetimeFigureOut">
              <a:rPr lang="he-IL" smtClean="0"/>
              <a:t>כ"ה/טבת/תשע"ט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322D8-EB2D-4BC0-BCAB-C309D5A7FA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973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A9B4-D23F-4959-B907-A3D61067704D}" type="datetimeFigureOut">
              <a:rPr lang="he-IL" smtClean="0"/>
              <a:t>כ"ה/טבת/תשע"ט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322D8-EB2D-4BC0-BCAB-C309D5A7FA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534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A9B4-D23F-4959-B907-A3D61067704D}" type="datetimeFigureOut">
              <a:rPr lang="he-IL" smtClean="0"/>
              <a:t>כ"ה/טבת/תשע"ט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322D8-EB2D-4BC0-BCAB-C309D5A7FA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377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A9B4-D23F-4959-B907-A3D61067704D}" type="datetimeFigureOut">
              <a:rPr lang="he-IL" smtClean="0"/>
              <a:t>כ"ה/טבת/תשע"ט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322D8-EB2D-4BC0-BCAB-C309D5A7FA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07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A9B4-D23F-4959-B907-A3D61067704D}" type="datetimeFigureOut">
              <a:rPr lang="he-IL" smtClean="0"/>
              <a:t>כ"ה/טבת/תשע"ט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322D8-EB2D-4BC0-BCAB-C309D5A7FA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860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7A9B4-D23F-4959-B907-A3D61067704D}" type="datetimeFigureOut">
              <a:rPr lang="he-IL" smtClean="0"/>
              <a:t>כ"ה/טבת/תשע"ט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04322D8-EB2D-4BC0-BCAB-C309D5A7FA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483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4069" y="1090960"/>
            <a:ext cx="6024573" cy="458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7334" y="116378"/>
            <a:ext cx="8596668" cy="1814022"/>
          </a:xfrm>
        </p:spPr>
        <p:txBody>
          <a:bodyPr>
            <a:noAutofit/>
          </a:bodyPr>
          <a:lstStyle/>
          <a:p>
            <a:pPr algn="r"/>
            <a:r>
              <a:rPr lang="he-IL" sz="3200" dirty="0" smtClean="0">
                <a:solidFill>
                  <a:schemeClr val="accent2">
                    <a:lumMod val="75000"/>
                  </a:schemeClr>
                </a:solidFill>
              </a:rPr>
              <a:t> אלוף הארץ בהליכה מהירה למרחקים קצרים, כל חייו עסק בספורט, סימן מטרה ובנחישות השיג אותה</a:t>
            </a:r>
            <a:br>
              <a:rPr lang="he-IL" sz="32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he-IL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31" y="1804425"/>
            <a:ext cx="6510405" cy="48828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414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458730" y="177338"/>
            <a:ext cx="8596668" cy="1320800"/>
          </a:xfrm>
        </p:spPr>
        <p:txBody>
          <a:bodyPr/>
          <a:lstStyle/>
          <a:p>
            <a:pPr algn="ctr"/>
            <a:r>
              <a:rPr lang="he-IL" dirty="0" smtClean="0">
                <a:solidFill>
                  <a:schemeClr val="accent2">
                    <a:lumMod val="75000"/>
                  </a:schemeClr>
                </a:solidFill>
              </a:rPr>
              <a:t>10 שנים לשחרור טבריה</a:t>
            </a:r>
            <a:endParaRPr lang="he-I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1" y="1032347"/>
            <a:ext cx="7225606" cy="54192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364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200" dirty="0" smtClean="0">
                <a:solidFill>
                  <a:schemeClr val="accent2">
                    <a:lumMod val="75000"/>
                  </a:schemeClr>
                </a:solidFill>
              </a:rPr>
              <a:t>בהפגנת חרדים עם ראש עיריית ת"א שלמה להט </a:t>
            </a:r>
            <a:r>
              <a:rPr lang="he-IL" sz="3200" dirty="0" err="1" smtClean="0">
                <a:solidFill>
                  <a:schemeClr val="accent2">
                    <a:lumMod val="75000"/>
                  </a:schemeClr>
                </a:solidFill>
              </a:rPr>
              <a:t>צ'יץ</a:t>
            </a:r>
            <a:endParaRPr lang="he-IL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26" y="1787683"/>
            <a:ext cx="6683884" cy="48362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915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85400" y="559723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סגירת מעגל: הענקת דרגת ניצב ע"י הרמטכ"ל חיים בר- לב שהיה מפקדו של שלמה חרון במלחמת העצמאות והפך לשר המשטרה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81" y="2345293"/>
            <a:ext cx="6015506" cy="45127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439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המשפחה באירוע קבלת הדרגה, סבתא רבתא דינה, סבא אפי, סבתא עדית אחיה נסי ואבא ניראל.</a:t>
            </a:r>
            <a:endParaRPr lang="he-IL" dirty="0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38843" y="784026"/>
            <a:ext cx="4543393" cy="68361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AutoShape 2" descr="http://newmail.012.net.il/uwc/webmail/attach/20181208_174620.jpg?sid=&amp;mbox=INBOX&amp;uid=47163&amp;number=4&amp;filename=20181208_1746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4" descr="http://newmail.012.net.il/uwc/webmail/attach/20181208_174620.jpg?sid=&amp;mbox=INBOX&amp;uid=47163&amp;number=4&amp;filename=20181208_17462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39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t="1624" r="5769" b="8829"/>
          <a:stretch/>
        </p:blipFill>
        <p:spPr>
          <a:xfrm>
            <a:off x="5270270" y="918555"/>
            <a:ext cx="4314305" cy="56775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014153" y="914399"/>
            <a:ext cx="40566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solidFill>
                  <a:schemeClr val="accent2">
                    <a:lumMod val="75000"/>
                  </a:schemeClr>
                </a:solidFill>
              </a:rPr>
              <a:t>פרידה ממשטרת ישראל</a:t>
            </a:r>
            <a:endParaRPr lang="he-IL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831273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95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7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96810"/>
      </p:ext>
    </p:extLst>
  </p:cSld>
  <p:clrMapOvr>
    <a:masterClrMapping/>
  </p:clrMapOvr>
</p:sld>
</file>

<file path=ppt/theme/theme1.xml><?xml version="1.0" encoding="utf-8"?>
<a:theme xmlns:a="http://schemas.openxmlformats.org/drawingml/2006/main" name="פיאה">
  <a:themeElements>
    <a:clrScheme name="פיאה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פיאה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פיאה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</TotalTime>
  <Words>74</Words>
  <Application>Microsoft Office PowerPoint</Application>
  <PresentationFormat>מסך רחב</PresentationFormat>
  <Paragraphs>6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4" baseType="lpstr">
      <vt:lpstr>Arial</vt:lpstr>
      <vt:lpstr>Gisha</vt:lpstr>
      <vt:lpstr>Trebuchet MS</vt:lpstr>
      <vt:lpstr>Wingdings 3</vt:lpstr>
      <vt:lpstr>פיאה</vt:lpstr>
      <vt:lpstr>מצגת של PowerPoint‏</vt:lpstr>
      <vt:lpstr> אלוף הארץ בהליכה מהירה למרחקים קצרים, כל חייו עסק בספורט, סימן מטרה ובנחישות השיג אותה </vt:lpstr>
      <vt:lpstr>10 שנים לשחרור טבריה</vt:lpstr>
      <vt:lpstr>בהפגנת חרדים עם ראש עיריית ת"א שלמה להט צ'יץ</vt:lpstr>
      <vt:lpstr>סגירת מעגל: הענקת דרגת ניצב ע"י הרמטכ"ל חיים בר- לב שהיה מפקדו של שלמה חרון במלחמת העצמאות והפך לשר המשטרה</vt:lpstr>
      <vt:lpstr>המשפחה באירוע קבלת הדרגה, סבתא רבתא דינה, סבא אפי, סבתא עדית אחיה נסי ואבא ניראל.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סבא רבא שלמה ההולך למרחקים ארוכים</dc:title>
  <dc:creator>‏‏משתמש Windows</dc:creator>
  <cp:lastModifiedBy>‏‏משתמש Windows</cp:lastModifiedBy>
  <cp:revision>12</cp:revision>
  <dcterms:created xsi:type="dcterms:W3CDTF">2018-12-26T04:43:45Z</dcterms:created>
  <dcterms:modified xsi:type="dcterms:W3CDTF">2019-01-02T05:54:46Z</dcterms:modified>
</cp:coreProperties>
</file>