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25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77" r:id="rId12"/>
    <p:sldId id="265" r:id="rId13"/>
    <p:sldId id="268" r:id="rId14"/>
    <p:sldId id="271" r:id="rId15"/>
    <p:sldId id="270" r:id="rId16"/>
    <p:sldId id="272" r:id="rId17"/>
    <p:sldId id="273" r:id="rId18"/>
    <p:sldId id="274" r:id="rId19"/>
    <p:sldId id="276" r:id="rId20"/>
    <p:sldId id="269" r:id="rId21"/>
    <p:sldId id="275" r:id="rId2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3" autoAdjust="0"/>
    <p:restoredTop sz="94660"/>
  </p:normalViewPr>
  <p:slideViewPr>
    <p:cSldViewPr snapToGrid="0">
      <p:cViewPr>
        <p:scale>
          <a:sx n="110" d="100"/>
          <a:sy n="110" d="100"/>
        </p:scale>
        <p:origin x="4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lomo Lichtenstein" userId="22f2cf5c30f40fd9" providerId="LiveId" clId="{C785105E-5524-4DFE-A9A5-D5E7249490AF}"/>
    <pc:docChg chg="custSel modSld">
      <pc:chgData name="Shlomo Lichtenstein" userId="22f2cf5c30f40fd9" providerId="LiveId" clId="{C785105E-5524-4DFE-A9A5-D5E7249490AF}" dt="2019-01-03T10:58:48.850" v="4" actId="1076"/>
      <pc:docMkLst>
        <pc:docMk/>
      </pc:docMkLst>
      <pc:sldChg chg="modSp">
        <pc:chgData name="Shlomo Lichtenstein" userId="22f2cf5c30f40fd9" providerId="LiveId" clId="{C785105E-5524-4DFE-A9A5-D5E7249490AF}" dt="2019-01-03T10:58:48.850" v="4" actId="1076"/>
        <pc:sldMkLst>
          <pc:docMk/>
          <pc:sldMk cId="1553222756" sldId="256"/>
        </pc:sldMkLst>
        <pc:spChg chg="mod">
          <ac:chgData name="Shlomo Lichtenstein" userId="22f2cf5c30f40fd9" providerId="LiveId" clId="{C785105E-5524-4DFE-A9A5-D5E7249490AF}" dt="2019-01-03T10:58:48.850" v="4" actId="1076"/>
          <ac:spMkLst>
            <pc:docMk/>
            <pc:sldMk cId="1553222756" sldId="25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4431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7755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3128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1817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8087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191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8262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784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081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864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1090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608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716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394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199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419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57826-1D62-4AA9-BAE9-D45B28D86204}" type="datetimeFigureOut">
              <a:rPr lang="he-IL" smtClean="0"/>
              <a:t>כ"ו/טבת/תשע"ט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56DCC8-9BA1-4B47-8DEB-75A026B971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271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e-IL" b="1" dirty="0"/>
              <a:t>חמישים שנות נישואים </a:t>
            </a:r>
            <a:br>
              <a:rPr lang="he-IL" b="1" dirty="0"/>
            </a:br>
            <a:r>
              <a:rPr lang="he-IL" b="1" dirty="0"/>
              <a:t>סבתא טניה וסבא שלמה ליכטנשטיין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648780" y="4275527"/>
            <a:ext cx="7512638" cy="164630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he-IL" sz="3200" b="1" dirty="0">
                <a:solidFill>
                  <a:srgbClr val="FF0000"/>
                </a:solidFill>
              </a:rPr>
              <a:t>נערך על ידי: </a:t>
            </a:r>
          </a:p>
          <a:p>
            <a:pPr algn="ctr"/>
            <a:r>
              <a:rPr lang="he-IL" sz="3200" b="1" dirty="0">
                <a:solidFill>
                  <a:srgbClr val="FF0000"/>
                </a:solidFill>
              </a:rPr>
              <a:t>עומר ליכטנשטיין ואדיר </a:t>
            </a:r>
            <a:r>
              <a:rPr lang="he-IL" sz="3200" b="1" dirty="0" err="1">
                <a:solidFill>
                  <a:srgbClr val="FF0000"/>
                </a:solidFill>
              </a:rPr>
              <a:t>הייטנר</a:t>
            </a:r>
            <a:endParaRPr lang="he-IL" sz="3200" b="1" dirty="0">
              <a:solidFill>
                <a:srgbClr val="FF0000"/>
              </a:solidFill>
            </a:endParaRPr>
          </a:p>
          <a:p>
            <a:pPr algn="ctr"/>
            <a:r>
              <a:rPr lang="he-IL" sz="3200" b="1" dirty="0">
                <a:solidFill>
                  <a:srgbClr val="FF000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553222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נישואיי הילדים</a:t>
            </a:r>
          </a:p>
        </p:txBody>
      </p:sp>
      <p:pic>
        <p:nvPicPr>
          <p:cNvPr id="4" name="תמונה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606" y="1970087"/>
            <a:ext cx="3919769" cy="316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תמונה 9" descr="תמונה שמכילה אדם, עמידה, לדגמן, צילום&#10;&#10;התיאור נוצר באופן אוטומטי">
            <a:extLst>
              <a:ext uri="{FF2B5EF4-FFF2-40B4-BE49-F238E27FC236}">
                <a16:creationId xmlns:a16="http://schemas.microsoft.com/office/drawing/2014/main" id="{925EFB86-0328-4512-BAE2-CAE8193E4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3" y="1970086"/>
            <a:ext cx="4683996" cy="31638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BC6D80-F543-4CCD-AE8E-3C09B9003606}"/>
              </a:ext>
            </a:extLst>
          </p:cNvPr>
          <p:cNvSpPr txBox="1"/>
          <p:nvPr/>
        </p:nvSpPr>
        <p:spPr>
          <a:xfrm>
            <a:off x="6010275" y="5314950"/>
            <a:ext cx="31242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אפרת ודורון</a:t>
            </a:r>
          </a:p>
          <a:p>
            <a:pPr algn="ctr"/>
            <a:r>
              <a:rPr lang="en-US" dirty="0"/>
              <a:t>17/11/2004</a:t>
            </a:r>
          </a:p>
          <a:p>
            <a:pPr algn="ctr"/>
            <a:endParaRPr lang="he-I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F101C-1133-42F7-BA07-F3E29A4966C2}"/>
              </a:ext>
            </a:extLst>
          </p:cNvPr>
          <p:cNvSpPr txBox="1"/>
          <p:nvPr/>
        </p:nvSpPr>
        <p:spPr>
          <a:xfrm>
            <a:off x="1247775" y="5292634"/>
            <a:ext cx="3124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ימית ויריב</a:t>
            </a:r>
          </a:p>
          <a:p>
            <a:pPr algn="ctr"/>
            <a:r>
              <a:rPr lang="en-US" dirty="0"/>
              <a:t>23/10/2003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37922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 descr="תמונה שמכילה אדם, צילום&#10;&#10;התיאור נוצר באופן אוטומטי">
            <a:extLst>
              <a:ext uri="{FF2B5EF4-FFF2-40B4-BE49-F238E27FC236}">
                <a16:creationId xmlns:a16="http://schemas.microsoft.com/office/drawing/2014/main" id="{5CB20616-A591-4CAE-A10A-53EFFF377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" y="3708713"/>
            <a:ext cx="4066539" cy="2711026"/>
          </a:xfrm>
        </p:spPr>
      </p:pic>
      <p:pic>
        <p:nvPicPr>
          <p:cNvPr id="7" name="תמונה 6" descr="תמונה שמכילה אדם, ילד, צילום, לדגמן&#10;&#10;התיאור נוצר באופן אוטומטי">
            <a:extLst>
              <a:ext uri="{FF2B5EF4-FFF2-40B4-BE49-F238E27FC236}">
                <a16:creationId xmlns:a16="http://schemas.microsoft.com/office/drawing/2014/main" id="{2CBF1AFA-F267-4B88-81AF-DCEAC6FB5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91" y="3742458"/>
            <a:ext cx="3965304" cy="2643536"/>
          </a:xfrm>
          <a:prstGeom prst="rect">
            <a:avLst/>
          </a:prstGeom>
        </p:spPr>
      </p:pic>
      <p:pic>
        <p:nvPicPr>
          <p:cNvPr id="9" name="תמונה 8" descr="תמונה שמכילה אדם, צילום, קיר, אישה&#10;&#10;התיאור נוצר באופן אוטומטי">
            <a:extLst>
              <a:ext uri="{FF2B5EF4-FFF2-40B4-BE49-F238E27FC236}">
                <a16:creationId xmlns:a16="http://schemas.microsoft.com/office/drawing/2014/main" id="{B4C512FE-605E-4380-8745-17BDADD25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17" y="3708713"/>
            <a:ext cx="3671965" cy="2753974"/>
          </a:xfrm>
          <a:prstGeom prst="rect">
            <a:avLst/>
          </a:prstGeom>
        </p:spPr>
      </p:pic>
      <p:pic>
        <p:nvPicPr>
          <p:cNvPr id="11" name="תמונה 10" descr="תמונה שמכילה אדם, מקורה, ישיבה, קיר&#10;&#10;התיאור נוצר באופן אוטומטי">
            <a:extLst>
              <a:ext uri="{FF2B5EF4-FFF2-40B4-BE49-F238E27FC236}">
                <a16:creationId xmlns:a16="http://schemas.microsoft.com/office/drawing/2014/main" id="{F7579ED5-CE58-4E57-A34A-922F274BF0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10" y="647602"/>
            <a:ext cx="3708531" cy="2781398"/>
          </a:xfrm>
          <a:prstGeom prst="rect">
            <a:avLst/>
          </a:prstGeom>
        </p:spPr>
      </p:pic>
      <p:pic>
        <p:nvPicPr>
          <p:cNvPr id="13" name="תמונה 12" descr="תמונה שמכילה אדם, מקורה, הבא&#10;&#10;התיאור נוצר באופן אוטומטי">
            <a:extLst>
              <a:ext uri="{FF2B5EF4-FFF2-40B4-BE49-F238E27FC236}">
                <a16:creationId xmlns:a16="http://schemas.microsoft.com/office/drawing/2014/main" id="{437CB286-E481-403A-B67D-6FFA436924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29" y="659096"/>
            <a:ext cx="4072923" cy="27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94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תמונות משפחתיות</a:t>
            </a:r>
          </a:p>
        </p:txBody>
      </p:sp>
      <p:pic>
        <p:nvPicPr>
          <p:cNvPr id="4" name="תמונה 3" descr="C:\Users\User\Downloads\20150603_1858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44" y="1649103"/>
            <a:ext cx="4243626" cy="28793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/>
          <p:cNvSpPr/>
          <p:nvPr/>
        </p:nvSpPr>
        <p:spPr>
          <a:xfrm>
            <a:off x="1717852" y="4715338"/>
            <a:ext cx="282320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ctr">
              <a:lnSpc>
                <a:spcPct val="115000"/>
              </a:lnSpc>
            </a:pPr>
            <a:r>
              <a:rPr lang="he-IL" b="1" dirty="0">
                <a:solidFill>
                  <a:srgbClr val="000000"/>
                </a:solidFill>
                <a:latin typeface="Arial" panose="020B0604020202020204" pitchFamily="34" charset="0"/>
                <a:ea typeface="David" panose="020E0502060401010101" pitchFamily="34" charset="-79"/>
                <a:cs typeface="Arial" panose="020B0604020202020204" pitchFamily="34" charset="0"/>
              </a:rPr>
              <a:t>משפחת ליכטנשטיין 2015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מציין מיקום תוכן 4" descr="תמונה שמכילה אדם, עמידה, קרקע, לדגמן&#10;&#10;התיאור נוצר באופן אוטומטי">
            <a:extLst>
              <a:ext uri="{FF2B5EF4-FFF2-40B4-BE49-F238E27FC236}">
                <a16:creationId xmlns:a16="http://schemas.microsoft.com/office/drawing/2014/main" id="{2A06ED14-4FA1-435F-B499-D62E083EF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45" y="1649103"/>
            <a:ext cx="5123465" cy="3413509"/>
          </a:xfr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1A5BA846-035A-455F-A855-D1EBE6286DF3}"/>
              </a:ext>
            </a:extLst>
          </p:cNvPr>
          <p:cNvSpPr/>
          <p:nvPr/>
        </p:nvSpPr>
        <p:spPr>
          <a:xfrm>
            <a:off x="6908727" y="5126220"/>
            <a:ext cx="279595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ctr">
              <a:lnSpc>
                <a:spcPct val="115000"/>
              </a:lnSpc>
            </a:pPr>
            <a:r>
              <a:rPr lang="he-IL" b="1" dirty="0">
                <a:solidFill>
                  <a:srgbClr val="000000"/>
                </a:solidFill>
                <a:latin typeface="Arial" panose="020B0604020202020204" pitchFamily="34" charset="0"/>
                <a:ea typeface="David" panose="020E0502060401010101" pitchFamily="34" charset="-79"/>
                <a:cs typeface="Arial" panose="020B0604020202020204" pitchFamily="34" charset="0"/>
              </a:rPr>
              <a:t>בת המצווה של ירדן 2017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48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סבא שלמה- פרסים והוקרה</a:t>
            </a:r>
          </a:p>
        </p:txBody>
      </p:sp>
      <p:pic>
        <p:nvPicPr>
          <p:cNvPr id="4" name="Picture 4" descr="00100034_exposure_1.jpg">
            <a:extLst>
              <a:ext uri="{FF2B5EF4-FFF2-40B4-BE49-F238E27FC236}">
                <a16:creationId xmlns:a16="http://schemas.microsoft.com/office/drawing/2014/main" id="{5E7A4A77-5AEE-4E9E-B405-1239B00B3AA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58" y="3771311"/>
            <a:ext cx="3267982" cy="208352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73D3C58-E227-4A03-9426-AA29804E88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15" y="3763161"/>
            <a:ext cx="3335482" cy="209167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5747082-A207-4804-BD47-FD98F1B54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288" y="1616336"/>
            <a:ext cx="3116750" cy="209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תמונה 8" descr="תמונה שמכילה אדם, קיר, מקורה, עמידה&#10;&#10;התיאור נוצר באופן אוטומטי">
            <a:extLst>
              <a:ext uri="{FF2B5EF4-FFF2-40B4-BE49-F238E27FC236}">
                <a16:creationId xmlns:a16="http://schemas.microsoft.com/office/drawing/2014/main" id="{4EFD0ECF-9BBD-4577-A51F-5C2C923341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01" y="3771311"/>
            <a:ext cx="3200483" cy="2132322"/>
          </a:xfrm>
          <a:prstGeom prst="rect">
            <a:avLst/>
          </a:prstGeom>
        </p:spPr>
      </p:pic>
      <p:pic>
        <p:nvPicPr>
          <p:cNvPr id="10" name="Picture 10" descr="1991_עם מנהל מבת אריה הרצוג.jpg">
            <a:extLst>
              <a:ext uri="{FF2B5EF4-FFF2-40B4-BE49-F238E27FC236}">
                <a16:creationId xmlns:a16="http://schemas.microsoft.com/office/drawing/2014/main" id="{4FB6BB9D-BF19-46B9-B73C-B240FF6852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78" y="1616336"/>
            <a:ext cx="3129519" cy="209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1989_ עם קובי תורן זל.jpg">
            <a:extLst>
              <a:ext uri="{FF2B5EF4-FFF2-40B4-BE49-F238E27FC236}">
                <a16:creationId xmlns:a16="http://schemas.microsoft.com/office/drawing/2014/main" id="{D9181CFE-7EEC-434D-AE30-31EF2ABCA0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58" y="1616336"/>
            <a:ext cx="3200483" cy="202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806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pPr algn="ctr"/>
            <a:r>
              <a:rPr lang="he-IL" b="1" dirty="0"/>
              <a:t>סבא שלמה- פרסים והוקרה</a:t>
            </a:r>
          </a:p>
        </p:txBody>
      </p:sp>
      <p:pic>
        <p:nvPicPr>
          <p:cNvPr id="17" name="תמונה 1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9F3DFFFF-D2E3-4CC5-844D-B5D0A1343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75" y="4198051"/>
            <a:ext cx="1564466" cy="2346699"/>
          </a:xfrm>
          <a:prstGeom prst="rect">
            <a:avLst/>
          </a:prstGeom>
        </p:spPr>
      </p:pic>
      <p:pic>
        <p:nvPicPr>
          <p:cNvPr id="19" name="תמונה 1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C03F34B9-FA21-4855-B30F-D76C1E2FF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603" y="4198051"/>
            <a:ext cx="1564466" cy="2346699"/>
          </a:xfrm>
          <a:prstGeom prst="rect">
            <a:avLst/>
          </a:prstGeom>
        </p:spPr>
      </p:pic>
      <p:pic>
        <p:nvPicPr>
          <p:cNvPr id="32" name="Picture 9" descr="image71.jpg">
            <a:extLst>
              <a:ext uri="{FF2B5EF4-FFF2-40B4-BE49-F238E27FC236}">
                <a16:creationId xmlns:a16="http://schemas.microsoft.com/office/drawing/2014/main" id="{5395B29F-9210-4288-85B6-F5C09057C5F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88" y="1397702"/>
            <a:ext cx="2080830" cy="234669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4" name="תמונה 33" descr="תמונה שמכילה אלקטרוניקה&#10;&#10;התיאור נוצר באופן אוטומטי">
            <a:extLst>
              <a:ext uri="{FF2B5EF4-FFF2-40B4-BE49-F238E27FC236}">
                <a16:creationId xmlns:a16="http://schemas.microsoft.com/office/drawing/2014/main" id="{DCE210EC-0731-40CF-BD86-500131AD0A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794" y="1397702"/>
            <a:ext cx="1760024" cy="2346699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75621CA1-EC5D-488A-8433-DE55DDC091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3077" y="1685325"/>
            <a:ext cx="2300980" cy="17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9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77334" y="637721"/>
            <a:ext cx="8596668" cy="1320800"/>
          </a:xfrm>
        </p:spPr>
        <p:txBody>
          <a:bodyPr/>
          <a:lstStyle/>
          <a:p>
            <a:pPr algn="ctr"/>
            <a:r>
              <a:rPr lang="he-IL" b="1" dirty="0"/>
              <a:t>סבתא טניה - פרסים והוקרה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E95B9F5-77DD-4F4B-90D8-7A5324D30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49" y="1950479"/>
            <a:ext cx="2817131" cy="4080141"/>
          </a:xfrm>
          <a:prstGeom prst="rect">
            <a:avLst/>
          </a:prstGeom>
        </p:spPr>
      </p:pic>
      <p:pic>
        <p:nvPicPr>
          <p:cNvPr id="8" name="תמונה 7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4D0C9547-4F26-4044-91A4-7C78C51AB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40" y="1958521"/>
            <a:ext cx="3054735" cy="4072099"/>
          </a:xfrm>
          <a:prstGeom prst="rect">
            <a:avLst/>
          </a:prstGeom>
        </p:spPr>
      </p:pic>
      <p:pic>
        <p:nvPicPr>
          <p:cNvPr id="12" name="מציין מיקום תוכן 11" descr="תמונה שמכילה גביע, שולחן, מקורה&#10;&#10;התיאור נוצר באופן אוטומטי">
            <a:extLst>
              <a:ext uri="{FF2B5EF4-FFF2-40B4-BE49-F238E27FC236}">
                <a16:creationId xmlns:a16="http://schemas.microsoft.com/office/drawing/2014/main" id="{79B5AD4E-9B78-4979-BBFB-0C82D869F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1" y="1930400"/>
            <a:ext cx="3589358" cy="4080141"/>
          </a:xfrm>
        </p:spPr>
      </p:pic>
    </p:spTree>
    <p:extLst>
      <p:ext uri="{BB962C8B-B14F-4D97-AF65-F5344CB8AC3E}">
        <p14:creationId xmlns:p14="http://schemas.microsoft.com/office/powerpoint/2010/main" val="429046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33297" y="501534"/>
            <a:ext cx="8596668" cy="1320800"/>
          </a:xfrm>
        </p:spPr>
        <p:txBody>
          <a:bodyPr/>
          <a:lstStyle/>
          <a:p>
            <a:pPr algn="ctr"/>
            <a:r>
              <a:rPr lang="he-IL" b="1" dirty="0"/>
              <a:t>מטיילים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EA224BF-29BE-4A12-9672-D5AA57619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04662" y="2301733"/>
            <a:ext cx="4097678" cy="295745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B1DC44E-9DD5-445E-8DD1-8431DD077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08" y="1731620"/>
            <a:ext cx="4009253" cy="276123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975B640-7840-4B5E-A8A1-243A98AB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188" y="1731620"/>
            <a:ext cx="4162686" cy="294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023996" y="509847"/>
            <a:ext cx="8596668" cy="1320800"/>
          </a:xfrm>
        </p:spPr>
        <p:txBody>
          <a:bodyPr/>
          <a:lstStyle/>
          <a:p>
            <a:pPr algn="ctr"/>
            <a:r>
              <a:rPr lang="he-IL" b="1" dirty="0"/>
              <a:t>מטיילים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3EDB00D-DC31-43D2-8176-5AC68E53D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00" y="2209798"/>
            <a:ext cx="3245200" cy="251079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250AA28-7FDC-4AEB-AC0B-0701F1AA3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054483" y="2209797"/>
            <a:ext cx="3476434" cy="239649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6CDF0BE-528A-4418-AE97-345FC6755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148190" y="2657236"/>
            <a:ext cx="3048003" cy="21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07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874367" y="484909"/>
            <a:ext cx="8596668" cy="1320800"/>
          </a:xfrm>
        </p:spPr>
        <p:txBody>
          <a:bodyPr/>
          <a:lstStyle/>
          <a:p>
            <a:pPr algn="ctr"/>
            <a:r>
              <a:rPr lang="he-IL" b="1" dirty="0"/>
              <a:t>מטיילים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678A46D-A25A-496E-BAF3-B22A0D59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24" y="1680208"/>
            <a:ext cx="3371998" cy="214401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D76B47C-C59D-4986-B008-D1F965578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12484" y="1152498"/>
            <a:ext cx="2409449" cy="34648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82A30C2-7D75-44FD-80B1-9BFB433AE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02" y="1680208"/>
            <a:ext cx="2697092" cy="3196340"/>
          </a:xfrm>
          <a:prstGeom prst="rect">
            <a:avLst/>
          </a:prstGeom>
        </p:spPr>
      </p:pic>
      <p:pic>
        <p:nvPicPr>
          <p:cNvPr id="10" name="תמונה 9" descr="תמונה שמכילה חוץ, שמים, אדם, מים&#10;&#10;התיאור נוצר באופן אוטומטי">
            <a:extLst>
              <a:ext uri="{FF2B5EF4-FFF2-40B4-BE49-F238E27FC236}">
                <a16:creationId xmlns:a16="http://schemas.microsoft.com/office/drawing/2014/main" id="{6B8E0162-9977-4F21-A8A5-5B39E44B66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73" y="4140457"/>
            <a:ext cx="3464871" cy="2598653"/>
          </a:xfrm>
          <a:prstGeom prst="rect">
            <a:avLst/>
          </a:prstGeom>
        </p:spPr>
      </p:pic>
      <p:pic>
        <p:nvPicPr>
          <p:cNvPr id="12" name="תמונה 11" descr="תמונה שמכילה מים, שמים, חוץ, אדם&#10;&#10;התיאור נוצר באופן אוטומטי">
            <a:extLst>
              <a:ext uri="{FF2B5EF4-FFF2-40B4-BE49-F238E27FC236}">
                <a16:creationId xmlns:a16="http://schemas.microsoft.com/office/drawing/2014/main" id="{47EB5908-0028-43BD-8BBC-A9A5B64284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9" y="3946783"/>
            <a:ext cx="3532603" cy="26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2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871329" y="468283"/>
            <a:ext cx="8596668" cy="1320800"/>
          </a:xfrm>
        </p:spPr>
        <p:txBody>
          <a:bodyPr/>
          <a:lstStyle/>
          <a:p>
            <a:pPr algn="ctr"/>
            <a:r>
              <a:rPr lang="he-IL" b="1" dirty="0"/>
              <a:t>מטיילים</a:t>
            </a:r>
          </a:p>
        </p:txBody>
      </p:sp>
      <p:pic>
        <p:nvPicPr>
          <p:cNvPr id="7" name="תמונה 6" descr="תמונה שמכילה חוץ, שמים, אדם, מים&#10;&#10;התיאור נוצר באופן אוטומטי">
            <a:extLst>
              <a:ext uri="{FF2B5EF4-FFF2-40B4-BE49-F238E27FC236}">
                <a16:creationId xmlns:a16="http://schemas.microsoft.com/office/drawing/2014/main" id="{C298DE77-6505-4705-82B4-767D31FAC9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7" y="1650206"/>
            <a:ext cx="3146425" cy="2359819"/>
          </a:xfrm>
          <a:prstGeom prst="rect">
            <a:avLst/>
          </a:prstGeom>
        </p:spPr>
      </p:pic>
      <p:pic>
        <p:nvPicPr>
          <p:cNvPr id="9" name="תמונה 8" descr="תמונה שמכילה מים, שמים, חוץ, אדם&#10;&#10;התיאור נוצר באופן אוטומטי">
            <a:extLst>
              <a:ext uri="{FF2B5EF4-FFF2-40B4-BE49-F238E27FC236}">
                <a16:creationId xmlns:a16="http://schemas.microsoft.com/office/drawing/2014/main" id="{84B2C4BA-DCE2-4263-A5BD-F978057B6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8" y="1650205"/>
            <a:ext cx="3146426" cy="2359819"/>
          </a:xfrm>
          <a:prstGeom prst="rect">
            <a:avLst/>
          </a:prstGeom>
        </p:spPr>
      </p:pic>
      <p:pic>
        <p:nvPicPr>
          <p:cNvPr id="11" name="תמונה 10" descr="תמונה שמכילה שמים, חוץ, קרקע, אדם&#10;&#10;התיאור נוצר באופן אוטומטי">
            <a:extLst>
              <a:ext uri="{FF2B5EF4-FFF2-40B4-BE49-F238E27FC236}">
                <a16:creationId xmlns:a16="http://schemas.microsoft.com/office/drawing/2014/main" id="{D6A14B2A-154B-40F9-8CB1-27955A3D0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32" y="1650204"/>
            <a:ext cx="3146425" cy="2359819"/>
          </a:xfrm>
          <a:prstGeom prst="rect">
            <a:avLst/>
          </a:prstGeom>
        </p:spPr>
      </p:pic>
      <p:pic>
        <p:nvPicPr>
          <p:cNvPr id="13" name="תמונה 12" descr="תמונה שמכילה חוץ, דשא, עץ, אדם&#10;&#10;התיאור נוצר באופן אוטומטי">
            <a:extLst>
              <a:ext uri="{FF2B5EF4-FFF2-40B4-BE49-F238E27FC236}">
                <a16:creationId xmlns:a16="http://schemas.microsoft.com/office/drawing/2014/main" id="{FB825D69-0A15-4EDC-BA8B-9AA04CE400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7" y="4160639"/>
            <a:ext cx="4371975" cy="2459236"/>
          </a:xfrm>
          <a:prstGeom prst="rect">
            <a:avLst/>
          </a:prstGeom>
        </p:spPr>
      </p:pic>
      <p:pic>
        <p:nvPicPr>
          <p:cNvPr id="15" name="תמונה 14" descr="תמונה שמכילה הר, חוץ, שמים, אדם&#10;&#10;התיאור נוצר באופן אוטומטי">
            <a:extLst>
              <a:ext uri="{FF2B5EF4-FFF2-40B4-BE49-F238E27FC236}">
                <a16:creationId xmlns:a16="http://schemas.microsoft.com/office/drawing/2014/main" id="{536682DE-B533-4CC1-9185-BDA7FA1561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34" y="4160639"/>
            <a:ext cx="3007072" cy="2459236"/>
          </a:xfrm>
          <a:prstGeom prst="rect">
            <a:avLst/>
          </a:prstGeom>
        </p:spPr>
      </p:pic>
      <p:pic>
        <p:nvPicPr>
          <p:cNvPr id="17" name="תמונה 16" descr="תמונה שמכילה חוץ, עץ, אדם, שמים&#10;&#10;התיאור נוצר באופן אוטומטי">
            <a:extLst>
              <a:ext uri="{FF2B5EF4-FFF2-40B4-BE49-F238E27FC236}">
                <a16:creationId xmlns:a16="http://schemas.microsoft.com/office/drawing/2014/main" id="{5D4A0BEB-0EFE-400B-B51D-BEC4DA8F72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6" y="4160638"/>
            <a:ext cx="4195232" cy="235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65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סבא שלמה- ילדות</a:t>
            </a:r>
          </a:p>
        </p:txBody>
      </p:sp>
      <p:pic>
        <p:nvPicPr>
          <p:cNvPr id="14" name="מציין מיקום תוכן 1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82" y="1506393"/>
            <a:ext cx="2606617" cy="257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תמונה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80" y="1506393"/>
            <a:ext cx="2194560" cy="2751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תמונה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301" y="4581174"/>
            <a:ext cx="3359496" cy="227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BA9A09C-D6C9-4AD6-86AD-C5A67C448783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88" y="1496146"/>
            <a:ext cx="2043113" cy="25512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7E52E7AB-B524-4E70-A3DD-5999A0A2E4E7}"/>
              </a:ext>
            </a:extLst>
          </p:cNvPr>
          <p:cNvSpPr/>
          <p:nvPr/>
        </p:nvSpPr>
        <p:spPr>
          <a:xfrm>
            <a:off x="602735" y="4056928"/>
            <a:ext cx="2828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200" b="1" dirty="0">
                <a:ea typeface="David" panose="020E0502060401010101" pitchFamily="34" charset="-79"/>
                <a:cs typeface="Arial" panose="020B0604020202020204" pitchFamily="34" charset="0"/>
              </a:rPr>
              <a:t>תמונת נישואים (מאיר וריבה מימין) 9/1944</a:t>
            </a:r>
            <a:endParaRPr lang="he-IL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909771" y="6447015"/>
            <a:ext cx="28435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/>
              <a:t>מימין: שלמה, ריבה, אביגדור לפני העלייה לישראל</a:t>
            </a:r>
          </a:p>
        </p:txBody>
      </p:sp>
    </p:spTree>
    <p:extLst>
      <p:ext uri="{BB962C8B-B14F-4D97-AF65-F5344CB8AC3E}">
        <p14:creationId xmlns:p14="http://schemas.microsoft.com/office/powerpoint/2010/main" val="4260819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875401" y="389482"/>
            <a:ext cx="8596668" cy="1320800"/>
          </a:xfrm>
        </p:spPr>
        <p:txBody>
          <a:bodyPr/>
          <a:lstStyle/>
          <a:p>
            <a:pPr algn="ctr"/>
            <a:r>
              <a:rPr lang="he-IL" b="1" dirty="0"/>
              <a:t>תמונות זוגיות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49E309D-EE8B-4F0B-8DAA-C880D09D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21918" y="1297713"/>
            <a:ext cx="3788436" cy="252562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C33172C-A30A-424F-A2BC-38620DA6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997" y="1275504"/>
            <a:ext cx="3870006" cy="257004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DB53C16-D241-4C42-BC1E-AE3D2D0A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363990" y="1339518"/>
            <a:ext cx="3450670" cy="2506029"/>
          </a:xfrm>
          <a:prstGeom prst="rect">
            <a:avLst/>
          </a:prstGeom>
        </p:spPr>
      </p:pic>
      <p:pic>
        <p:nvPicPr>
          <p:cNvPr id="9" name="תמונה 8" descr="תמונה שמכילה חוץ, אדם, בניין, אישה&#10;&#10;התיאור נוצר באופן אוטומטי">
            <a:extLst>
              <a:ext uri="{FF2B5EF4-FFF2-40B4-BE49-F238E27FC236}">
                <a16:creationId xmlns:a16="http://schemas.microsoft.com/office/drawing/2014/main" id="{0B01D496-62B0-44AD-A6C0-A39AACA35D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0" y="4274583"/>
            <a:ext cx="3367501" cy="2525626"/>
          </a:xfrm>
          <a:prstGeom prst="rect">
            <a:avLst/>
          </a:prstGeom>
        </p:spPr>
      </p:pic>
      <p:pic>
        <p:nvPicPr>
          <p:cNvPr id="11" name="תמונה 10" descr="תמונה שמכילה אדם, בגדים, אישה&#10;&#10;התיאור נוצר באופן אוטומטי">
            <a:extLst>
              <a:ext uri="{FF2B5EF4-FFF2-40B4-BE49-F238E27FC236}">
                <a16:creationId xmlns:a16="http://schemas.microsoft.com/office/drawing/2014/main" id="{DD8DD0C9-E7D0-4844-94A4-128BAA6920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97" y="4274583"/>
            <a:ext cx="4025476" cy="2264330"/>
          </a:xfrm>
          <a:prstGeom prst="rect">
            <a:avLst/>
          </a:prstGeom>
        </p:spPr>
      </p:pic>
      <p:pic>
        <p:nvPicPr>
          <p:cNvPr id="13" name="תמונה 12" descr="תמונה שמכילה עץ, חוץ, אדם, אישה&#10;&#10;התיאור נוצר באופן אוטומטי">
            <a:extLst>
              <a:ext uri="{FF2B5EF4-FFF2-40B4-BE49-F238E27FC236}">
                <a16:creationId xmlns:a16="http://schemas.microsoft.com/office/drawing/2014/main" id="{EB0AD13D-8E2A-49A4-9694-D0062EB43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0" y="4274583"/>
            <a:ext cx="3614580" cy="226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36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בגדים, מקורה, אדם&#10;&#10;התיאור נוצר באופן אוטומטי">
            <a:extLst>
              <a:ext uri="{FF2B5EF4-FFF2-40B4-BE49-F238E27FC236}">
                <a16:creationId xmlns:a16="http://schemas.microsoft.com/office/drawing/2014/main" id="{F3EEB3AA-662F-4CB3-BCB1-6914F5B6D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0227" y="-1247807"/>
            <a:ext cx="5377079" cy="9558184"/>
          </a:xfrm>
          <a:prstGeom prst="rect">
            <a:avLst/>
          </a:prstGeom>
        </p:spPr>
      </p:pic>
      <p:sp>
        <p:nvSpPr>
          <p:cNvPr id="3" name="כותרת 1">
            <a:extLst>
              <a:ext uri="{FF2B5EF4-FFF2-40B4-BE49-F238E27FC236}">
                <a16:creationId xmlns:a16="http://schemas.microsoft.com/office/drawing/2014/main" id="{A32F8683-AF41-4FFB-B0E2-E250FCAA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527" y="95259"/>
            <a:ext cx="8596668" cy="1320800"/>
          </a:xfrm>
        </p:spPr>
        <p:txBody>
          <a:bodyPr/>
          <a:lstStyle/>
          <a:p>
            <a:pPr algn="ctr"/>
            <a:r>
              <a:rPr lang="he-IL" b="1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91468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סבתא </a:t>
            </a:r>
            <a:r>
              <a:rPr lang="he-IL" b="1" dirty="0" err="1"/>
              <a:t>טניה</a:t>
            </a:r>
            <a:r>
              <a:rPr lang="he-IL" b="1" dirty="0"/>
              <a:t>- ילדות</a:t>
            </a:r>
          </a:p>
        </p:txBody>
      </p:sp>
      <p:pic>
        <p:nvPicPr>
          <p:cNvPr id="10" name="תמונה 9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342" y="1373447"/>
            <a:ext cx="3476625" cy="225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תמונה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06" y="3880610"/>
            <a:ext cx="1678624" cy="245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תמונה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02" y="3847805"/>
            <a:ext cx="1738031" cy="248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תמונה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30" y="3832168"/>
            <a:ext cx="1989368" cy="2515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801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סבתא טניה- העלייה ארצה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9CDB5C0-D0DC-420A-AF76-3C0C8433EB0A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79" y="1322367"/>
            <a:ext cx="3219450" cy="183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תמונה 10">
            <a:extLst>
              <a:ext uri="{FF2B5EF4-FFF2-40B4-BE49-F238E27FC236}">
                <a16:creationId xmlns:a16="http://schemas.microsoft.com/office/drawing/2014/main" id="{07F85B2D-F729-4252-BE7F-632DE129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2" y="3906440"/>
            <a:ext cx="1585913" cy="290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97648C84-B149-4900-933C-2B9A9A695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-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9F1E08-F28E-47DB-B07A-D7256EE8C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2552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David" panose="020E0502060401010101" pitchFamily="34" charset="-79"/>
                <a:cs typeface="Arial" panose="020B0604020202020204" pitchFamily="34" charset="0"/>
              </a:rPr>
              <a:t>  </a:t>
            </a: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CC90ED9-BE91-41B2-83FB-C2C731D6F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4772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David" panose="020E0502060401010101" pitchFamily="34" charset="-79"/>
                <a:cs typeface="Arial" panose="020B0604020202020204" pitchFamily="34" charset="0"/>
              </a:rPr>
              <a:t>   </a:t>
            </a: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33B2629D-52C8-4107-9483-68451E232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6981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2BAB064C-4210-4C21-951B-1E517ACB819C}"/>
              </a:ext>
            </a:extLst>
          </p:cNvPr>
          <p:cNvSpPr/>
          <p:nvPr/>
        </p:nvSpPr>
        <p:spPr>
          <a:xfrm>
            <a:off x="99604" y="3110114"/>
            <a:ext cx="6096000" cy="6443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e-IL" sz="1400" b="1" dirty="0">
                <a:latin typeface="Calibri" panose="020F0502020204030204" pitchFamily="34" charset="0"/>
                <a:ea typeface="David" panose="020E0502060401010101" pitchFamily="34" charset="-79"/>
                <a:cs typeface="Arial" panose="020B0604020202020204" pitchFamily="34" charset="0"/>
              </a:rPr>
              <a:t>משפחת </a:t>
            </a:r>
            <a:r>
              <a:rPr lang="he-IL" sz="1400" b="1" dirty="0" err="1">
                <a:latin typeface="Calibri" panose="020F0502020204030204" pitchFamily="34" charset="0"/>
                <a:ea typeface="David" panose="020E0502060401010101" pitchFamily="34" charset="-79"/>
                <a:cs typeface="Arial" panose="020B0604020202020204" pitchFamily="34" charset="0"/>
              </a:rPr>
              <a:t>רייזבאום</a:t>
            </a:r>
            <a:r>
              <a:rPr lang="he-IL" sz="1400" b="1" dirty="0">
                <a:latin typeface="Calibri" panose="020F0502020204030204" pitchFamily="34" charset="0"/>
                <a:ea typeface="David" panose="020E0502060401010101" pitchFamily="34" charset="-79"/>
                <a:cs typeface="Arial" panose="020B0604020202020204" pitchFamily="34" charset="0"/>
              </a:rPr>
              <a:t> ובורק – 1962 (לפני העלייה)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e-IL" sz="1400" b="1" dirty="0">
                <a:latin typeface="Calibri" panose="020F0502020204030204" pitchFamily="34" charset="0"/>
                <a:ea typeface="David" panose="020E0502060401010101" pitchFamily="34" charset="-79"/>
                <a:cs typeface="Arial" panose="020B0604020202020204" pitchFamily="34" charset="0"/>
              </a:rPr>
              <a:t> – טניה ובלה עומדות מצד שמאל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87F7027-572E-45BE-8270-13D31A57B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421" y="3906440"/>
            <a:ext cx="4153397" cy="278705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551735E-4FD1-499A-9816-EEB4061D2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866" y="3906440"/>
            <a:ext cx="1685653" cy="2829854"/>
          </a:xfrm>
          <a:prstGeom prst="rect">
            <a:avLst/>
          </a:prstGeom>
        </p:spPr>
      </p:pic>
      <p:pic>
        <p:nvPicPr>
          <p:cNvPr id="12" name="תמונה 11" descr="תמונה שמכילה אדם, בניין, צילום, עמידה&#10;&#10;התיאור נוצר באופן אוטומטי">
            <a:extLst>
              <a:ext uri="{FF2B5EF4-FFF2-40B4-BE49-F238E27FC236}">
                <a16:creationId xmlns:a16="http://schemas.microsoft.com/office/drawing/2014/main" id="{711AA18B-76B4-49AF-9ABB-C486DB7A36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58" y="1276750"/>
            <a:ext cx="2962656" cy="2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1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pPr algn="ctr"/>
            <a:r>
              <a:rPr lang="he-IL" b="1" dirty="0"/>
              <a:t>סבא שלמה- לימודים תיכוניים</a:t>
            </a:r>
          </a:p>
        </p:txBody>
      </p:sp>
      <p:pic>
        <p:nvPicPr>
          <p:cNvPr id="6" name="מציין מיקום תוכן 5" descr="תמונה שמכילה אדם, לדגמן, צילום, קבוצה&#10;&#10;התיאור נוצר באופן אוטומטי">
            <a:extLst>
              <a:ext uri="{FF2B5EF4-FFF2-40B4-BE49-F238E27FC236}">
                <a16:creationId xmlns:a16="http://schemas.microsoft.com/office/drawing/2014/main" id="{80BFAE5D-7992-431A-8D65-C068CB801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04" y="4253156"/>
            <a:ext cx="3270808" cy="2366117"/>
          </a:xfr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19CD23-D6AD-474D-B399-CD7C68943AE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92" y="1545199"/>
            <a:ext cx="1933574" cy="251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03F248F-3B8C-477B-9F09-72DCC8C6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08" y="1545200"/>
            <a:ext cx="3746000" cy="251460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07FD0D8-BD5B-4C36-BCBE-7F38AFB1A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789058" y="2166993"/>
            <a:ext cx="3709424" cy="246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סבתא טניה וסבא שלמה- חברים</a:t>
            </a:r>
          </a:p>
        </p:txBody>
      </p:sp>
      <p:pic>
        <p:nvPicPr>
          <p:cNvPr id="2050" name="תמונה 17">
            <a:extLst>
              <a:ext uri="{FF2B5EF4-FFF2-40B4-BE49-F238E27FC236}">
                <a16:creationId xmlns:a16="http://schemas.microsoft.com/office/drawing/2014/main" id="{C3F95D04-353B-432D-B993-411AD4DB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7459" y="1870076"/>
            <a:ext cx="3205801" cy="39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תמונה 18">
            <a:extLst>
              <a:ext uri="{FF2B5EF4-FFF2-40B4-BE49-F238E27FC236}">
                <a16:creationId xmlns:a16="http://schemas.microsoft.com/office/drawing/2014/main" id="{1D4AB5F8-876A-48FF-A588-D37A791E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1337" y="1727528"/>
            <a:ext cx="2584070" cy="39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4A8131-4B83-437F-B9E5-78AC76A8C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2066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9BDC36-B81A-4CD3-9277-B5BF6BDAA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3981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David" panose="020E0502060401010101" pitchFamily="34" charset="-79"/>
                <a:cs typeface="Arial" panose="020B0604020202020204" pitchFamily="34" charset="0"/>
              </a:rPr>
              <a:t>   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761F5E-4773-47B5-9CB2-98A6900AB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5895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David" panose="020E0502060401010101" pitchFamily="34" charset="-79"/>
                <a:cs typeface="Arial" panose="020B0604020202020204" pitchFamily="34" charset="0"/>
              </a:rPr>
              <a:t>   </a:t>
            </a:r>
            <a:r>
              <a:rPr kumimoji="0" lang="en-US" altLang="he-IL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0DFBC6E9-E74E-4B52-9657-7E02C91E6DF8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11" y="1759138"/>
            <a:ext cx="1760701" cy="38858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50276" y="5985164"/>
            <a:ext cx="22527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1965</a:t>
            </a:r>
          </a:p>
        </p:txBody>
      </p:sp>
    </p:spTree>
    <p:extLst>
      <p:ext uri="{BB962C8B-B14F-4D97-AF65-F5344CB8AC3E}">
        <p14:creationId xmlns:p14="http://schemas.microsoft.com/office/powerpoint/2010/main" val="3105538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סבא שלמה- שירות צבאי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BA17C78-2B77-436F-8BC1-69BD1E97581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98" y="1781176"/>
            <a:ext cx="4041284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70E2D4E8-6673-4452-8CD2-EFCB845ED22F}"/>
              </a:ext>
            </a:extLst>
          </p:cNvPr>
          <p:cNvSpPr/>
          <p:nvPr/>
        </p:nvSpPr>
        <p:spPr>
          <a:xfrm>
            <a:off x="3720030" y="5558909"/>
            <a:ext cx="237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ea typeface="David" panose="020E0502060401010101" pitchFamily="34" charset="-79"/>
                <a:cs typeface="Arial" panose="020B0604020202020204" pitchFamily="34" charset="0"/>
              </a:rPr>
              <a:t>שלמה בטירונות – 1966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7524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סבתא טניה וסבא שלמה - נישואים</a:t>
            </a:r>
          </a:p>
        </p:txBody>
      </p:sp>
      <p:pic>
        <p:nvPicPr>
          <p:cNvPr id="3074" name="תמונה 24">
            <a:extLst>
              <a:ext uri="{FF2B5EF4-FFF2-40B4-BE49-F238E27FC236}">
                <a16:creationId xmlns:a16="http://schemas.microsoft.com/office/drawing/2014/main" id="{BF400FFD-865F-4A77-A7FC-2CAB27BE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7" y="1905949"/>
            <a:ext cx="2764047" cy="446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תמונה 25">
            <a:extLst>
              <a:ext uri="{FF2B5EF4-FFF2-40B4-BE49-F238E27FC236}">
                <a16:creationId xmlns:a16="http://schemas.microsoft.com/office/drawing/2014/main" id="{6709E991-F289-4969-9450-80C6689D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4778" y="1978973"/>
            <a:ext cx="2783462" cy="39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CD3730-FEBD-4627-ADF5-9D1744475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1049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9860-8911-4322-B284-64DCAA83D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210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David" panose="020E0502060401010101" pitchFamily="34" charset="-79"/>
                <a:cs typeface="Arial" panose="020B060402020202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D3B00B-3EDF-424C-A919-80FB622A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6858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9" name="תמונה 8" descr="תמונה שמכילה אדם, צילום, חוץ, לדגמן&#10;&#10;התיאור נוצר באופן אוטומטי">
            <a:extLst>
              <a:ext uri="{FF2B5EF4-FFF2-40B4-BE49-F238E27FC236}">
                <a16:creationId xmlns:a16="http://schemas.microsoft.com/office/drawing/2014/main" id="{A3163A94-C124-4BCD-B4EB-3810C01C3485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139685"/>
            <a:ext cx="4065352" cy="2489707"/>
          </a:xfrm>
          <a:prstGeom prst="rect">
            <a:avLst/>
          </a:prstGeom>
        </p:spPr>
      </p:pic>
      <p:pic>
        <p:nvPicPr>
          <p:cNvPr id="7" name="תמונה 6" descr="תמונה שמכילה אדם, צילום, אישה, בגדים&#10;&#10;התיאור נוצר באופן אוטומטי">
            <a:extLst>
              <a:ext uri="{FF2B5EF4-FFF2-40B4-BE49-F238E27FC236}">
                <a16:creationId xmlns:a16="http://schemas.microsoft.com/office/drawing/2014/main" id="{04DD5146-CACD-49DC-A698-10CC920BD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15020"/>
            <a:ext cx="4065352" cy="26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96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סבתא טניה וסבא שלמה - עם הילדים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0F3D84D-C7DB-4BA8-A59B-0DB11275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6" y="1688459"/>
            <a:ext cx="2724548" cy="188341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AEACB2B-7A63-44EF-BF67-7EA6A8C3A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906" y="4441186"/>
            <a:ext cx="2716991" cy="188341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A077C47-EFB6-4816-B36B-1CCF9CF31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449" y="4441186"/>
            <a:ext cx="2804738" cy="188341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E66F610-55EB-43CA-A408-5A11B56BF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899" y="1688459"/>
            <a:ext cx="2577538" cy="188341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8BE840C-95F0-4C35-ABF9-994834D08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772" y="1688459"/>
            <a:ext cx="1882519" cy="27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54702"/>
      </p:ext>
    </p:extLst>
  </p:cSld>
  <p:clrMapOvr>
    <a:masterClrMapping/>
  </p:clrMapOvr>
</p:sld>
</file>

<file path=ppt/theme/theme1.xml><?xml version="1.0" encoding="utf-8"?>
<a:theme xmlns:a="http://schemas.openxmlformats.org/drawingml/2006/main" name="פיאה">
  <a:themeElements>
    <a:clrScheme name="פיאה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פיאה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פיאה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507</TotalTime>
  <Words>130</Words>
  <Application>Microsoft Office PowerPoint</Application>
  <PresentationFormat>מסך רחב</PresentationFormat>
  <Paragraphs>40</Paragraphs>
  <Slides>21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21</vt:i4>
      </vt:variant>
    </vt:vector>
  </HeadingPairs>
  <TitlesOfParts>
    <vt:vector size="26" baseType="lpstr">
      <vt:lpstr>Arial</vt:lpstr>
      <vt:lpstr>Calibri</vt:lpstr>
      <vt:lpstr>Trebuchet MS</vt:lpstr>
      <vt:lpstr>Wingdings 3</vt:lpstr>
      <vt:lpstr>פיאה</vt:lpstr>
      <vt:lpstr>חמישים שנות נישואים  סבתא טניה וסבא שלמה ליכטנשטיין</vt:lpstr>
      <vt:lpstr>סבא שלמה- ילדות</vt:lpstr>
      <vt:lpstr>סבתא טניה- ילדות</vt:lpstr>
      <vt:lpstr>סבתא טניה- העלייה ארצה</vt:lpstr>
      <vt:lpstr>סבא שלמה- לימודים תיכוניים</vt:lpstr>
      <vt:lpstr>סבתא טניה וסבא שלמה- חברים</vt:lpstr>
      <vt:lpstr>סבא שלמה- שירות צבאי</vt:lpstr>
      <vt:lpstr>סבתא טניה וסבא שלמה - נישואים</vt:lpstr>
      <vt:lpstr>סבתא טניה וסבא שלמה - עם הילדים</vt:lpstr>
      <vt:lpstr>נישואיי הילדים</vt:lpstr>
      <vt:lpstr>מצגת של PowerPoint‏</vt:lpstr>
      <vt:lpstr>תמונות משפחתיות</vt:lpstr>
      <vt:lpstr>סבא שלמה- פרסים והוקרה</vt:lpstr>
      <vt:lpstr>סבא שלמה- פרסים והוקרה</vt:lpstr>
      <vt:lpstr>סבתא טניה - פרסים והוקרה</vt:lpstr>
      <vt:lpstr>מטיילים</vt:lpstr>
      <vt:lpstr>מטיילים</vt:lpstr>
      <vt:lpstr>מטיילים</vt:lpstr>
      <vt:lpstr>מטיילים</vt:lpstr>
      <vt:lpstr>תמונות זוגיות</vt:lpstr>
      <vt:lpstr>2018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חמישים שנות נישואים  סבתא טניה וסבא שלמה ליכטנשטיין</dc:title>
  <dc:creator>‏‏משתמש Windows</dc:creator>
  <cp:lastModifiedBy>Shlomo Lichtenstein</cp:lastModifiedBy>
  <cp:revision>47</cp:revision>
  <dcterms:created xsi:type="dcterms:W3CDTF">2018-11-21T06:50:27Z</dcterms:created>
  <dcterms:modified xsi:type="dcterms:W3CDTF">2019-01-03T10:58:55Z</dcterms:modified>
</cp:coreProperties>
</file>