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79" r:id="rId12"/>
    <p:sldId id="280" r:id="rId13"/>
    <p:sldId id="281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48" d="100"/>
          <a:sy n="48" d="100"/>
        </p:scale>
        <p:origin x="77" y="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D998A-1708-4FBD-8815-77BE10C96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C78B12-7B4F-40AC-88B6-EF46B8F40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344CB-1D4D-4A7B-B48D-824C6E6D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BE19-9C5A-4A63-87C6-575C87A581D9}" type="datetimeFigureOut">
              <a:rPr lang="he-IL" smtClean="0"/>
              <a:t>ד'/כסלו/תשע"ח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E22F0-361D-42D1-B272-04C4016FC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AA140-E075-4101-BF42-EE15578C6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4B718-0D72-4B26-A2B2-7FDE67776D3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149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DA08-4C25-4733-9020-83BC42C22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0D5284-E9D3-4000-8ABC-AEA166890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D7D94-909F-47CE-A01F-C06865B6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BE19-9C5A-4A63-87C6-575C87A581D9}" type="datetimeFigureOut">
              <a:rPr lang="he-IL" smtClean="0"/>
              <a:t>ד'/כסלו/תשע"ח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CA48A-61B0-4CE1-9787-712497DDA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31C01-5C80-449C-ADF5-4F8FB5A15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4B718-0D72-4B26-A2B2-7FDE67776D3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4067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B1D26D-B5B4-4FBE-94BF-BA3819B6B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E896D2-12C0-4C49-90C0-2352361B4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C9D40-FC2E-46E5-B334-64123117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BE19-9C5A-4A63-87C6-575C87A581D9}" type="datetimeFigureOut">
              <a:rPr lang="he-IL" smtClean="0"/>
              <a:t>ד'/כסלו/תשע"ח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D02DC-C50C-4BA7-8982-E3C2EC6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D2749-9977-4E06-8217-306B8C464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4B718-0D72-4B26-A2B2-7FDE67776D3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52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A550C-44E3-4980-8C3E-17780019D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A07D3-A8B1-4CFE-B482-EFFE8BCA0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B4176-5003-49C5-BFD6-0F3B85F1D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BE19-9C5A-4A63-87C6-575C87A581D9}" type="datetimeFigureOut">
              <a:rPr lang="he-IL" smtClean="0"/>
              <a:t>ד'/כסלו/תשע"ח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A167A-FFE0-467E-9BDD-DAF023A8C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9B6AF-DA73-43CC-8618-8CF9FBE2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4B718-0D72-4B26-A2B2-7FDE67776D3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450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92645-1CAD-4BFA-B1F5-F8CD32F65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8D528-5718-4825-BC92-CC84F596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517A3-9E4E-4E5C-A0FF-5F366E571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BE19-9C5A-4A63-87C6-575C87A581D9}" type="datetimeFigureOut">
              <a:rPr lang="he-IL" smtClean="0"/>
              <a:t>ד'/כסלו/תשע"ח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B55D6-1BEF-4CA8-953B-1687A48DD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884FA-91ED-49FC-A43D-88AF5E67C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4B718-0D72-4B26-A2B2-7FDE67776D3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28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A0F36-5E44-43B4-A3C1-6B3493E77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66DE3-F11C-4C50-8515-8BE516B52A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FD943-E294-4EA3-A116-D97D02F4F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1EA59-CD9B-4F72-9836-353CACD1C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BE19-9C5A-4A63-87C6-575C87A581D9}" type="datetimeFigureOut">
              <a:rPr lang="he-IL" smtClean="0"/>
              <a:t>ד'/כסלו/תשע"ח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8A4BE-0758-40E3-AA0E-2D73C2C7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615CC-446E-4BEF-B167-FC8F1C60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4B718-0D72-4B26-A2B2-7FDE67776D3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478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D12F-D9DC-49C7-B21E-15BEC4DE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8C01C-024D-43AF-8CD9-6890CA4D0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1BE7BC-2916-4772-A41F-51826774A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4E15CC-A017-4EBF-9D07-23E1F06F06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95F402-1452-4762-8211-7B844ACE01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6CFF2A-17FA-445A-9FE6-0B40FBE6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BE19-9C5A-4A63-87C6-575C87A581D9}" type="datetimeFigureOut">
              <a:rPr lang="he-IL" smtClean="0"/>
              <a:t>ד'/כסלו/תשע"ח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6D8125-AED2-43C5-8A59-F40025EE0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1E75E6-8E88-4BFA-8295-2617121E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4B718-0D72-4B26-A2B2-7FDE67776D3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810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85C5C-ABED-4B75-9F34-CAFF82351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CB3F4A-6A7F-4406-AF89-4BCC6C9EB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BE19-9C5A-4A63-87C6-575C87A581D9}" type="datetimeFigureOut">
              <a:rPr lang="he-IL" smtClean="0"/>
              <a:t>ד'/כסלו/תשע"ח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8087C5-0602-4E65-9A71-A4F8BA2F0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6CC588-EBBB-47E6-B251-9B6F69C82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4B718-0D72-4B26-A2B2-7FDE67776D3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958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AF7C22-1DA4-47BA-800E-C65B26A30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BE19-9C5A-4A63-87C6-575C87A581D9}" type="datetimeFigureOut">
              <a:rPr lang="he-IL" smtClean="0"/>
              <a:t>ד'/כסלו/תשע"ח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F31EE5-59B7-44D2-AA8E-E1DF55C94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306C1-319F-49FA-B87B-7983A360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4B718-0D72-4B26-A2B2-7FDE67776D3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416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04E1-C149-4F98-91FB-8E38A3675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30122-E6ED-4A37-BA42-36A8FD747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7D670-F7EA-43B9-A110-596A6F0AB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99A73-27C2-4504-961A-11B4C62CE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BE19-9C5A-4A63-87C6-575C87A581D9}" type="datetimeFigureOut">
              <a:rPr lang="he-IL" smtClean="0"/>
              <a:t>ד'/כסלו/תשע"ח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33B0B-D733-46B1-846E-1EC492C64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7377A-BE76-4EF9-BCD8-6A43A564E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4B718-0D72-4B26-A2B2-7FDE67776D3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499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438E8-1ACA-4352-81A4-96C71B23F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FBB051-4C88-4E31-9534-CAE57B746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03562A-5260-4807-AC5D-6863E3111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FA503-EC5A-45CA-9925-2181CB892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BE19-9C5A-4A63-87C6-575C87A581D9}" type="datetimeFigureOut">
              <a:rPr lang="he-IL" smtClean="0"/>
              <a:t>ד'/כסלו/תשע"ח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6D0B3-1576-4D82-9AF1-044AD799E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F79F4-5BA5-4FFF-A00D-3D1CF6491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4B718-0D72-4B26-A2B2-7FDE67776D3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911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5DB41B-EB73-4FE9-BB48-33A16A251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03E44-C6BB-4E84-90F9-5C55A19F2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7D3CD-6994-4687-8A0F-6B20307FE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4BE19-9C5A-4A63-87C6-575C87A581D9}" type="datetimeFigureOut">
              <a:rPr lang="he-IL" smtClean="0"/>
              <a:t>ד'/כסלו/תשע"ח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82EBC-C99B-4F38-91AB-86F207BEA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E1A55-E926-43AF-9850-22F98B3D3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4B718-0D72-4B26-A2B2-7FDE67776D3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981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186A2E-F75A-476A-8F93-13DA6780B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51284" y="397998"/>
            <a:ext cx="9930064" cy="591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0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FFA85B-75E8-4CAB-B3BA-DCCD2D3A1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874" y="304800"/>
            <a:ext cx="9281761" cy="622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52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B84BB-0395-4E5A-B196-892F2A9B2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96" y="609600"/>
            <a:ext cx="9845147" cy="593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23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1C21AF-FF80-494D-A0BB-46D3EDD5C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45" y="248185"/>
            <a:ext cx="9804032" cy="660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31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6EA30-A2AB-4BA7-A79B-683C24DC3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32" y="529390"/>
            <a:ext cx="10525689" cy="61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59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315AAC-97E2-486D-BDAD-CA4AD361A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4" y="180483"/>
            <a:ext cx="11502189" cy="65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04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5EBCBA-1E49-454D-A785-EDB51679E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675" y="7680"/>
            <a:ext cx="5743072" cy="685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07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25950A-115B-47F5-9847-EF627339C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89" y="423039"/>
            <a:ext cx="10491537" cy="603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95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49FE99-0B68-4A13-9935-A32991F18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06" y="373107"/>
            <a:ext cx="10154652" cy="638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00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E78C76-F830-4D92-A708-D04E23FEF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79" y="200894"/>
            <a:ext cx="10475495" cy="658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41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2E4A35-36BF-4076-8746-59D05C455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53" y="585031"/>
            <a:ext cx="10651958" cy="611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8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3B1292-F751-4B5C-B7CF-071F6996E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765713">
            <a:off x="871407" y="776594"/>
            <a:ext cx="10555705" cy="694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8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2CAA45-7FF0-4F6B-8257-634747FD5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58" y="83832"/>
            <a:ext cx="10924674" cy="673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5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287284-80A1-4AE4-A06D-9E69FE103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05" y="307368"/>
            <a:ext cx="10315073" cy="641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12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D865BD-A8E8-4152-AE33-9909C59EB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11" y="262404"/>
            <a:ext cx="10010273" cy="645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68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65E0B1-0C28-431C-ACC5-A81CBB7F3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59" y="299439"/>
            <a:ext cx="10716126" cy="64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52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536518-5AE3-4452-AFDF-65654E812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6" y="529389"/>
            <a:ext cx="12315546" cy="607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51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A19CFD-F655-43D3-9196-FFFA824AD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80" y="271375"/>
            <a:ext cx="10956758" cy="651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23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3987DE-A19F-4817-87D6-28B64F471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24" y="529389"/>
            <a:ext cx="11932561" cy="59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20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F5CE45-A5A3-4D1C-8C62-DD4F713FB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82082" y="-375873"/>
            <a:ext cx="8060405" cy="874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48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35C909-F692-47ED-A960-26CE0B31A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93502" y="-940112"/>
            <a:ext cx="9625262" cy="572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0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C1BAB9-88D3-40FB-9A02-CAB483AD9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085586" y="557406"/>
            <a:ext cx="6413326" cy="59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2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3F806A-1C46-4E3B-A718-A5CB2AB05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926" y="-160421"/>
            <a:ext cx="5839327" cy="694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25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012797-3B29-4393-A3D6-90D7C48C2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305" y="219783"/>
            <a:ext cx="5085347" cy="668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49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83FF9D-B4BF-4871-A94A-A8BE1395E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693096" y="41150"/>
            <a:ext cx="6713950" cy="686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88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D330BE-6BBD-47A4-B981-E1C723280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832" y="593558"/>
            <a:ext cx="9384631" cy="585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23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Eliezer Kelmeszes</dc:creator>
  <cp:lastModifiedBy>Eliezer Kelmeszes</cp:lastModifiedBy>
  <cp:revision>28</cp:revision>
  <dcterms:created xsi:type="dcterms:W3CDTF">2017-11-20T04:59:36Z</dcterms:created>
  <dcterms:modified xsi:type="dcterms:W3CDTF">2017-11-22T05:14:09Z</dcterms:modified>
</cp:coreProperties>
</file>