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702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99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963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212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891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879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584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417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75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707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14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2092-0534-458F-8E76-B865ACA4072E}" type="datetimeFigureOut">
              <a:rPr lang="he-IL" smtClean="0"/>
              <a:t>א'/אדר/תשע"ח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B719-5968-4533-B94E-4C315B0C2A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706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8332611" y="3166530"/>
            <a:ext cx="1174044" cy="575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דנה שטיין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322939" y="3143950"/>
            <a:ext cx="1174044" cy="575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אמיר לביא</a:t>
            </a:r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8" name="מחבר ישר 7"/>
          <p:cNvCxnSpPr>
            <a:stCxn id="6" idx="3"/>
            <a:endCxn id="6" idx="3"/>
          </p:cNvCxnSpPr>
          <p:nvPr/>
        </p:nvCxnSpPr>
        <p:spPr>
          <a:xfrm>
            <a:off x="5496983" y="343181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>
            <a:stCxn id="6" idx="3"/>
            <a:endCxn id="5" idx="1"/>
          </p:cNvCxnSpPr>
          <p:nvPr/>
        </p:nvCxnSpPr>
        <p:spPr>
          <a:xfrm>
            <a:off x="5496983" y="3431817"/>
            <a:ext cx="2835628" cy="22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תרשים זרימה: תהליך 14"/>
          <p:cNvSpPr/>
          <p:nvPr/>
        </p:nvSpPr>
        <p:spPr>
          <a:xfrm>
            <a:off x="5051073" y="4533898"/>
            <a:ext cx="801511" cy="5870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נעה לביא</a:t>
            </a:r>
            <a:endParaRPr lang="he-IL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5492755" y="4018843"/>
            <a:ext cx="2839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/>
          <p:nvPr/>
        </p:nvCxnSpPr>
        <p:spPr>
          <a:xfrm>
            <a:off x="6913034" y="3347155"/>
            <a:ext cx="0" cy="6886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/>
          <p:nvPr/>
        </p:nvCxnSpPr>
        <p:spPr>
          <a:xfrm>
            <a:off x="6913034" y="4018843"/>
            <a:ext cx="0" cy="5658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/>
          <p:cNvCxnSpPr>
            <a:endCxn id="6" idx="0"/>
          </p:cNvCxnSpPr>
          <p:nvPr/>
        </p:nvCxnSpPr>
        <p:spPr>
          <a:xfrm>
            <a:off x="4903611" y="1885234"/>
            <a:ext cx="6350" cy="1258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ישר 31"/>
          <p:cNvCxnSpPr/>
          <p:nvPr/>
        </p:nvCxnSpPr>
        <p:spPr>
          <a:xfrm flipH="1">
            <a:off x="5492755" y="4018843"/>
            <a:ext cx="11290" cy="491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תרשים זרימה: תהליך 35"/>
          <p:cNvSpPr/>
          <p:nvPr/>
        </p:nvSpPr>
        <p:spPr>
          <a:xfrm>
            <a:off x="6536973" y="4543776"/>
            <a:ext cx="801511" cy="5870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מאיה לביא</a:t>
            </a:r>
            <a:endParaRPr lang="he-IL" dirty="0"/>
          </a:p>
        </p:txBody>
      </p:sp>
      <p:sp>
        <p:nvSpPr>
          <p:cNvPr id="37" name="תרשים זרימה: תהליך 36"/>
          <p:cNvSpPr/>
          <p:nvPr/>
        </p:nvSpPr>
        <p:spPr>
          <a:xfrm>
            <a:off x="7931855" y="4543776"/>
            <a:ext cx="801511" cy="5870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שירה לביא</a:t>
            </a:r>
            <a:endParaRPr lang="he-IL" dirty="0"/>
          </a:p>
        </p:txBody>
      </p:sp>
      <p:sp>
        <p:nvSpPr>
          <p:cNvPr id="38" name="תרשים זרימה: תהליך 37"/>
          <p:cNvSpPr/>
          <p:nvPr/>
        </p:nvSpPr>
        <p:spPr>
          <a:xfrm>
            <a:off x="2709334" y="1650992"/>
            <a:ext cx="925689" cy="513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אילן לביא</a:t>
            </a:r>
            <a:endParaRPr lang="he-IL" dirty="0"/>
          </a:p>
        </p:txBody>
      </p:sp>
      <p:sp>
        <p:nvSpPr>
          <p:cNvPr id="39" name="תרשים זרימה: תהליך 38"/>
          <p:cNvSpPr/>
          <p:nvPr/>
        </p:nvSpPr>
        <p:spPr>
          <a:xfrm>
            <a:off x="5686779" y="1639704"/>
            <a:ext cx="925689" cy="513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בתיה </a:t>
            </a:r>
            <a:r>
              <a:rPr lang="he-IL" dirty="0" err="1" smtClean="0"/>
              <a:t>וולפנזון</a:t>
            </a:r>
            <a:endParaRPr lang="he-IL" dirty="0"/>
          </a:p>
        </p:txBody>
      </p:sp>
      <p:cxnSp>
        <p:nvCxnSpPr>
          <p:cNvPr id="41" name="מחבר ישר 40"/>
          <p:cNvCxnSpPr>
            <a:stCxn id="38" idx="3"/>
            <a:endCxn id="39" idx="1"/>
          </p:cNvCxnSpPr>
          <p:nvPr/>
        </p:nvCxnSpPr>
        <p:spPr>
          <a:xfrm flipV="1">
            <a:off x="3635023" y="1896527"/>
            <a:ext cx="2051756" cy="11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תרשים זרימה: תהליך 44"/>
          <p:cNvSpPr/>
          <p:nvPr/>
        </p:nvSpPr>
        <p:spPr>
          <a:xfrm>
            <a:off x="9687278" y="1650992"/>
            <a:ext cx="925689" cy="513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בני שטיין</a:t>
            </a:r>
            <a:endParaRPr lang="he-IL" dirty="0"/>
          </a:p>
        </p:txBody>
      </p:sp>
      <p:sp>
        <p:nvSpPr>
          <p:cNvPr id="46" name="תרשים זרימה: תהליך 45"/>
          <p:cNvSpPr/>
          <p:nvPr/>
        </p:nvSpPr>
        <p:spPr>
          <a:xfrm>
            <a:off x="7130346" y="1650993"/>
            <a:ext cx="1021643" cy="5136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רחל </a:t>
            </a:r>
            <a:r>
              <a:rPr lang="he-IL" dirty="0" err="1" smtClean="0"/>
              <a:t>שושתיל</a:t>
            </a:r>
            <a:endParaRPr lang="he-IL" dirty="0"/>
          </a:p>
        </p:txBody>
      </p:sp>
      <p:cxnSp>
        <p:nvCxnSpPr>
          <p:cNvPr id="4" name="מחבר ישר 3"/>
          <p:cNvCxnSpPr>
            <a:stCxn id="46" idx="3"/>
            <a:endCxn id="45" idx="1"/>
          </p:cNvCxnSpPr>
          <p:nvPr/>
        </p:nvCxnSpPr>
        <p:spPr>
          <a:xfrm flipV="1">
            <a:off x="8151989" y="1907815"/>
            <a:ext cx="15352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>
            <a:off x="8919633" y="1951563"/>
            <a:ext cx="0" cy="12149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8317087" y="4020965"/>
            <a:ext cx="0" cy="522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מלבן 1"/>
          <p:cNvSpPr/>
          <p:nvPr/>
        </p:nvSpPr>
        <p:spPr>
          <a:xfrm>
            <a:off x="3069873" y="535152"/>
            <a:ext cx="1130299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אלישבע וורטהיימר</a:t>
            </a:r>
            <a:endParaRPr lang="he-IL" dirty="0"/>
          </a:p>
        </p:txBody>
      </p:sp>
      <p:sp>
        <p:nvSpPr>
          <p:cNvPr id="23" name="מלבן 22"/>
          <p:cNvSpPr/>
          <p:nvPr/>
        </p:nvSpPr>
        <p:spPr>
          <a:xfrm>
            <a:off x="1358901" y="513634"/>
            <a:ext cx="1350433" cy="61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שמשון לביא</a:t>
            </a:r>
          </a:p>
          <a:p>
            <a:pPr algn="ctr"/>
            <a:r>
              <a:rPr lang="he-IL" dirty="0" smtClean="0"/>
              <a:t>(</a:t>
            </a:r>
            <a:r>
              <a:rPr lang="he-IL" dirty="0" err="1" smtClean="0"/>
              <a:t>לוישטיין</a:t>
            </a:r>
            <a:r>
              <a:rPr lang="he-IL" dirty="0" smtClean="0"/>
              <a:t>)</a:t>
            </a:r>
            <a:endParaRPr lang="he-IL" dirty="0"/>
          </a:p>
        </p:txBody>
      </p:sp>
      <p:sp>
        <p:nvSpPr>
          <p:cNvPr id="24" name="מלבן 23"/>
          <p:cNvSpPr/>
          <p:nvPr/>
        </p:nvSpPr>
        <p:spPr>
          <a:xfrm>
            <a:off x="5027083" y="583488"/>
            <a:ext cx="9398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הרמן </a:t>
            </a:r>
            <a:r>
              <a:rPr lang="he-IL" dirty="0" err="1" smtClean="0"/>
              <a:t>וולפנזון</a:t>
            </a:r>
            <a:endParaRPr lang="he-IL" dirty="0"/>
          </a:p>
        </p:txBody>
      </p:sp>
      <p:sp>
        <p:nvSpPr>
          <p:cNvPr id="25" name="מלבן 24"/>
          <p:cNvSpPr/>
          <p:nvPr/>
        </p:nvSpPr>
        <p:spPr>
          <a:xfrm>
            <a:off x="6215947" y="584200"/>
            <a:ext cx="9398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לאה </a:t>
            </a:r>
            <a:r>
              <a:rPr lang="he-IL" dirty="0" err="1" smtClean="0"/>
              <a:t>אילוביץ</a:t>
            </a:r>
            <a:endParaRPr lang="he-IL" dirty="0"/>
          </a:p>
        </p:txBody>
      </p:sp>
      <p:cxnSp>
        <p:nvCxnSpPr>
          <p:cNvPr id="21" name="מחבר ישר 20"/>
          <p:cNvCxnSpPr>
            <a:stCxn id="24" idx="3"/>
            <a:endCxn id="25" idx="1"/>
          </p:cNvCxnSpPr>
          <p:nvPr/>
        </p:nvCxnSpPr>
        <p:spPr>
          <a:xfrm>
            <a:off x="5966883" y="869238"/>
            <a:ext cx="249064" cy="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ישר 28"/>
          <p:cNvCxnSpPr>
            <a:stCxn id="39" idx="0"/>
          </p:cNvCxnSpPr>
          <p:nvPr/>
        </p:nvCxnSpPr>
        <p:spPr>
          <a:xfrm flipH="1" flipV="1">
            <a:off x="6149623" y="847720"/>
            <a:ext cx="1" cy="791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מחבר ישר 34"/>
          <p:cNvCxnSpPr>
            <a:stCxn id="2" idx="1"/>
            <a:endCxn id="23" idx="3"/>
          </p:cNvCxnSpPr>
          <p:nvPr/>
        </p:nvCxnSpPr>
        <p:spPr>
          <a:xfrm flipH="1">
            <a:off x="2709334" y="820902"/>
            <a:ext cx="360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ישר 46"/>
          <p:cNvCxnSpPr>
            <a:stCxn id="38" idx="0"/>
          </p:cNvCxnSpPr>
          <p:nvPr/>
        </p:nvCxnSpPr>
        <p:spPr>
          <a:xfrm flipH="1" flipV="1">
            <a:off x="2892074" y="847720"/>
            <a:ext cx="280105" cy="80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63453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Student</dc:creator>
  <cp:lastModifiedBy>student</cp:lastModifiedBy>
  <cp:revision>5</cp:revision>
  <dcterms:created xsi:type="dcterms:W3CDTF">2018-01-19T07:03:18Z</dcterms:created>
  <dcterms:modified xsi:type="dcterms:W3CDTF">2018-02-16T06:30:35Z</dcterms:modified>
</cp:coreProperties>
</file>