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B5A1-5A8B-4CD4-AD40-824CE19C18B9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F730-F86B-460C-B3F6-30775582B0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135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B5A1-5A8B-4CD4-AD40-824CE19C18B9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F730-F86B-460C-B3F6-30775582B0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178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B5A1-5A8B-4CD4-AD40-824CE19C18B9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F730-F86B-460C-B3F6-30775582B0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093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B5A1-5A8B-4CD4-AD40-824CE19C18B9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F730-F86B-460C-B3F6-30775582B0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89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B5A1-5A8B-4CD4-AD40-824CE19C18B9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F730-F86B-460C-B3F6-30775582B0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665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B5A1-5A8B-4CD4-AD40-824CE19C18B9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F730-F86B-460C-B3F6-30775582B0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155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B5A1-5A8B-4CD4-AD40-824CE19C18B9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F730-F86B-460C-B3F6-30775582B0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40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B5A1-5A8B-4CD4-AD40-824CE19C18B9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F730-F86B-460C-B3F6-30775582B0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907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B5A1-5A8B-4CD4-AD40-824CE19C18B9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F730-F86B-460C-B3F6-30775582B0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06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B5A1-5A8B-4CD4-AD40-824CE19C18B9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F730-F86B-460C-B3F6-30775582B0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253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B5A1-5A8B-4CD4-AD40-824CE19C18B9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F730-F86B-460C-B3F6-30775582B0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52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B5A1-5A8B-4CD4-AD40-824CE19C18B9}" type="datetimeFigureOut">
              <a:rPr lang="he-IL" smtClean="0"/>
              <a:t>כ"ה/אייר/תשע"ח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6F730-F86B-460C-B3F6-30775582B05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21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5400" dirty="0"/>
              <a:t>מצגת תמונות של סבא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20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סבא עם אחיו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1" y="1123777"/>
            <a:ext cx="4180262" cy="55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2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סבא עם אשתו ואחיו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85633" y="1128726"/>
            <a:ext cx="4116644" cy="54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3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87221" y="2468426"/>
            <a:ext cx="7886700" cy="994172"/>
          </a:xfrm>
        </p:spPr>
        <p:txBody>
          <a:bodyPr/>
          <a:lstStyle/>
          <a:p>
            <a:pPr algn="ctr"/>
            <a:r>
              <a:rPr lang="he-IL" dirty="0"/>
              <a:t>סבא של סבא שלי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219" y="1078924"/>
            <a:ext cx="3491345" cy="470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7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31965" y="2511022"/>
            <a:ext cx="2647950" cy="493316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אבא של סבי רוכב על סוס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985" y="870600"/>
            <a:ext cx="6526415" cy="48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2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5255" y="110902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תמונה של 4 האחים הגדולים עם חתימה של משה דיין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94172" y="1640797"/>
            <a:ext cx="3755655" cy="519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8937" y="2483991"/>
            <a:ext cx="5254682" cy="393253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הוריי ואחיי הגדולים לפני העלייה לארץ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91" y="485846"/>
            <a:ext cx="3960090" cy="55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4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52602" y="2647310"/>
            <a:ext cx="7886700" cy="994172"/>
          </a:xfrm>
        </p:spPr>
        <p:txBody>
          <a:bodyPr/>
          <a:lstStyle/>
          <a:p>
            <a:pPr algn="ctr"/>
            <a:r>
              <a:rPr lang="he-IL" dirty="0"/>
              <a:t>סבא שלי בכיתה ח' 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471" y="452582"/>
            <a:ext cx="3652262" cy="56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9159" y="890711"/>
            <a:ext cx="7886700" cy="994172"/>
          </a:xfrm>
        </p:spPr>
        <p:txBody>
          <a:bodyPr/>
          <a:lstStyle/>
          <a:p>
            <a:pPr algn="ctr"/>
            <a:r>
              <a:rPr lang="he-IL" dirty="0"/>
              <a:t>סבא שלי בחתונה של אחיו הבכור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16200000">
            <a:off x="2528530" y="597336"/>
            <a:ext cx="3987957" cy="67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7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4227" y="857251"/>
            <a:ext cx="7886700" cy="994172"/>
          </a:xfrm>
        </p:spPr>
        <p:txBody>
          <a:bodyPr/>
          <a:lstStyle/>
          <a:p>
            <a:pPr algn="ctr"/>
            <a:r>
              <a:rPr lang="he-IL" dirty="0"/>
              <a:t>סבא עם בנו הבכור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225" y="772108"/>
            <a:ext cx="4160705" cy="604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821667"/>
            <a:ext cx="7886700" cy="994172"/>
          </a:xfrm>
        </p:spPr>
        <p:txBody>
          <a:bodyPr/>
          <a:lstStyle/>
          <a:p>
            <a:pPr algn="ctr"/>
            <a:r>
              <a:rPr lang="he-IL" dirty="0"/>
              <a:t>סבא, כשבנו הבכור נולד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03779" y="594686"/>
            <a:ext cx="4171220" cy="64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6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923276"/>
            <a:ext cx="7886700" cy="994172"/>
          </a:xfrm>
        </p:spPr>
        <p:txBody>
          <a:bodyPr/>
          <a:lstStyle/>
          <a:p>
            <a:pPr algn="ctr"/>
            <a:r>
              <a:rPr lang="he-IL" dirty="0"/>
              <a:t>סבא איתי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50749" y="711794"/>
            <a:ext cx="4209778" cy="66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0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סבא בבר מצווה של אחיו הקטן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63471" y="423992"/>
            <a:ext cx="4206273" cy="69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4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35003" y="2362378"/>
            <a:ext cx="6519833" cy="994172"/>
          </a:xfrm>
        </p:spPr>
        <p:txBody>
          <a:bodyPr/>
          <a:lstStyle/>
          <a:p>
            <a:pPr algn="ctr"/>
            <a:r>
              <a:rPr lang="he-IL" dirty="0"/>
              <a:t>סבא עם בת דודה שלו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98" y="943390"/>
            <a:ext cx="3372890" cy="50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7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1050" y="944058"/>
            <a:ext cx="7886700" cy="994172"/>
          </a:xfrm>
        </p:spPr>
        <p:txBody>
          <a:bodyPr/>
          <a:lstStyle/>
          <a:p>
            <a:pPr algn="ctr"/>
            <a:r>
              <a:rPr lang="he-IL" dirty="0"/>
              <a:t>סבא עם הסוס שלו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510104" y="1070235"/>
            <a:ext cx="4262336" cy="59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734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74</Words>
  <Application>Microsoft Office PowerPoint</Application>
  <PresentationFormat>‫הצגה על המסך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ערכת נושא Office</vt:lpstr>
      <vt:lpstr>מצגת תמונות של סבא</vt:lpstr>
      <vt:lpstr>סבא שלי בכיתה ח' </vt:lpstr>
      <vt:lpstr>סבא שלי בחתונה של אחיו הבכור</vt:lpstr>
      <vt:lpstr>סבא עם בנו הבכור</vt:lpstr>
      <vt:lpstr>סבא, כשבנו הבכור נולד</vt:lpstr>
      <vt:lpstr>סבא איתי</vt:lpstr>
      <vt:lpstr>סבא בבר מצווה של אחיו הקטן</vt:lpstr>
      <vt:lpstr>סבא עם בת דודה שלו</vt:lpstr>
      <vt:lpstr>סבא עם הסוס שלו</vt:lpstr>
      <vt:lpstr>סבא עם אחיו</vt:lpstr>
      <vt:lpstr>סבא עם אשתו ואחיו</vt:lpstr>
      <vt:lpstr>סבא של סבא שלי</vt:lpstr>
      <vt:lpstr>אבא של סבי רוכב על סוס</vt:lpstr>
      <vt:lpstr>תמונה של 4 האחים הגדולים עם חתימה של משה דיין</vt:lpstr>
      <vt:lpstr>הוריי ואחיי הגדולים לפני העלייה לארץ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תמונות של סבא</dc:title>
  <dc:creator>user</dc:creator>
  <cp:lastModifiedBy>orna</cp:lastModifiedBy>
  <cp:revision>9</cp:revision>
  <dcterms:created xsi:type="dcterms:W3CDTF">2018-05-10T12:27:12Z</dcterms:created>
  <dcterms:modified xsi:type="dcterms:W3CDTF">2018-05-10T18:04:06Z</dcterms:modified>
</cp:coreProperties>
</file>