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08" r:id="rId1"/>
  </p:sldMasterIdLst>
  <p:sldIdLst>
    <p:sldId id="267" r:id="rId2"/>
    <p:sldId id="256" r:id="rId3"/>
    <p:sldId id="257" r:id="rId4"/>
    <p:sldId id="266" r:id="rId5"/>
    <p:sldId id="259" r:id="rId6"/>
    <p:sldId id="260" r:id="rId7"/>
    <p:sldId id="263" r:id="rId8"/>
    <p:sldId id="261" r:id="rId9"/>
    <p:sldId id="262" r:id="rId10"/>
    <p:sldId id="265" r:id="rId11"/>
    <p:sldId id="268" r:id="rId12"/>
    <p:sldId id="273" r:id="rId13"/>
    <p:sldId id="271" r:id="rId14"/>
    <p:sldId id="269" r:id="rId15"/>
    <p:sldId id="270" r:id="rId16"/>
    <p:sldId id="264" r:id="rId17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C3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26" autoAdjust="0"/>
    <p:restoredTop sz="94697" autoAdjust="0"/>
  </p:normalViewPr>
  <p:slideViewPr>
    <p:cSldViewPr>
      <p:cViewPr varScale="1">
        <p:scale>
          <a:sx n="110" d="100"/>
          <a:sy n="110" d="100"/>
        </p:scale>
        <p:origin x="164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כותרת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17" name="כותרת משנה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e-IL" smtClean="0"/>
              <a:t>לחץ כדי לערוך סגנון כותרת משנה של תבנית בסיס</a:t>
            </a:r>
            <a:endParaRPr kumimoji="0" lang="en-US"/>
          </a:p>
        </p:txBody>
      </p:sp>
      <p:sp>
        <p:nvSpPr>
          <p:cNvPr id="30" name="מציין מיקום של תאריך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5583D-F95B-4281-9A6E-63D1566FDD16}" type="datetimeFigureOut">
              <a:rPr lang="he-IL" smtClean="0"/>
              <a:t>כ"ב/אייר/תשע"ח</a:t>
            </a:fld>
            <a:endParaRPr lang="he-IL"/>
          </a:p>
        </p:txBody>
      </p:sp>
      <p:sp>
        <p:nvSpPr>
          <p:cNvPr id="19" name="מציין מיקום של כותרת תחתונה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27" name="מציין מיקום של מספר שקופית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56127-0A66-463F-A2D7-1FAED3F8E777}" type="slidenum">
              <a:rPr lang="he-IL" smtClean="0"/>
              <a:t>‹#›</a:t>
            </a:fld>
            <a:endParaRPr lang="he-I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e-IL" smtClean="0"/>
              <a:t>לחץ כדי לערוך סגנונות טקסט של תבנית בסיס</a:t>
            </a:r>
          </a:p>
          <a:p>
            <a:pPr lvl="1" eaLnBrk="1" latinLnBrk="0" hangingPunct="1"/>
            <a:r>
              <a:rPr lang="he-IL" smtClean="0"/>
              <a:t>רמה שנייה</a:t>
            </a:r>
          </a:p>
          <a:p>
            <a:pPr lvl="2" eaLnBrk="1" latinLnBrk="0" hangingPunct="1"/>
            <a:r>
              <a:rPr lang="he-IL" smtClean="0"/>
              <a:t>רמה שלישית</a:t>
            </a:r>
          </a:p>
          <a:p>
            <a:pPr lvl="3" eaLnBrk="1" latinLnBrk="0" hangingPunct="1"/>
            <a:r>
              <a:rPr lang="he-IL" smtClean="0"/>
              <a:t>רמה רביעית</a:t>
            </a:r>
          </a:p>
          <a:p>
            <a:pPr lvl="4" eaLnBrk="1" latinLnBrk="0" hangingPunct="1"/>
            <a:r>
              <a:rPr lang="he-IL" smtClean="0"/>
              <a:t>רמה חמישית</a:t>
            </a:r>
            <a:endParaRPr kumimoji="0"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5583D-F95B-4281-9A6E-63D1566FDD16}" type="datetimeFigureOut">
              <a:rPr lang="he-IL" smtClean="0"/>
              <a:t>כ"ב/אייר/תשע"ח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56127-0A66-463F-A2D7-1FAED3F8E777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he-IL" smtClean="0"/>
              <a:t>לחץ כדי לערוך סגנונות טקסט של תבנית בסיס</a:t>
            </a:r>
          </a:p>
          <a:p>
            <a:pPr lvl="1" eaLnBrk="1" latinLnBrk="0" hangingPunct="1"/>
            <a:r>
              <a:rPr lang="he-IL" smtClean="0"/>
              <a:t>רמה שנייה</a:t>
            </a:r>
          </a:p>
          <a:p>
            <a:pPr lvl="2" eaLnBrk="1" latinLnBrk="0" hangingPunct="1"/>
            <a:r>
              <a:rPr lang="he-IL" smtClean="0"/>
              <a:t>רמה שלישית</a:t>
            </a:r>
          </a:p>
          <a:p>
            <a:pPr lvl="3" eaLnBrk="1" latinLnBrk="0" hangingPunct="1"/>
            <a:r>
              <a:rPr lang="he-IL" smtClean="0"/>
              <a:t>רמה רביעית</a:t>
            </a:r>
          </a:p>
          <a:p>
            <a:pPr lvl="4" eaLnBrk="1" latinLnBrk="0" hangingPunct="1"/>
            <a:r>
              <a:rPr lang="he-IL" smtClean="0"/>
              <a:t>רמה חמישית</a:t>
            </a:r>
            <a:endParaRPr kumimoji="0"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5583D-F95B-4281-9A6E-63D1566FDD16}" type="datetimeFigureOut">
              <a:rPr lang="he-IL" smtClean="0"/>
              <a:t>כ"ב/אייר/תשע"ח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56127-0A66-463F-A2D7-1FAED3F8E777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he-IL" smtClean="0"/>
              <a:t>לחץ כדי לערוך סגנונות טקסט של תבנית בסיס</a:t>
            </a:r>
          </a:p>
          <a:p>
            <a:pPr lvl="1" eaLnBrk="1" latinLnBrk="0" hangingPunct="1"/>
            <a:r>
              <a:rPr lang="he-IL" smtClean="0"/>
              <a:t>רמה שנייה</a:t>
            </a:r>
          </a:p>
          <a:p>
            <a:pPr lvl="2" eaLnBrk="1" latinLnBrk="0" hangingPunct="1"/>
            <a:r>
              <a:rPr lang="he-IL" smtClean="0"/>
              <a:t>רמה שלישית</a:t>
            </a:r>
          </a:p>
          <a:p>
            <a:pPr lvl="3" eaLnBrk="1" latinLnBrk="0" hangingPunct="1"/>
            <a:r>
              <a:rPr lang="he-IL" smtClean="0"/>
              <a:t>רמה רביעית</a:t>
            </a:r>
          </a:p>
          <a:p>
            <a:pPr lvl="4" eaLnBrk="1" latinLnBrk="0" hangingPunct="1"/>
            <a:r>
              <a:rPr lang="he-IL" smtClean="0"/>
              <a:t>רמה חמישית</a:t>
            </a:r>
            <a:endParaRPr kumimoji="0"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5583D-F95B-4281-9A6E-63D1566FDD16}" type="datetimeFigureOut">
              <a:rPr lang="he-IL" smtClean="0"/>
              <a:t>כ"ב/אייר/תשע"ח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56127-0A66-463F-A2D7-1FAED3F8E777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5583D-F95B-4281-9A6E-63D1566FDD16}" type="datetimeFigureOut">
              <a:rPr lang="he-IL" smtClean="0"/>
              <a:t>כ"ב/אייר/תשע"ח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56127-0A66-463F-A2D7-1FAED3F8E777}" type="slidenum">
              <a:rPr lang="he-IL" smtClean="0"/>
              <a:t>‹#›</a:t>
            </a:fld>
            <a:endParaRPr lang="he-I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e-IL" smtClean="0"/>
              <a:t>לחץ כדי לערוך סגנונות טקסט של תבנית בסיס</a:t>
            </a:r>
          </a:p>
          <a:p>
            <a:pPr lvl="1" eaLnBrk="1" latinLnBrk="0" hangingPunct="1"/>
            <a:r>
              <a:rPr lang="he-IL" smtClean="0"/>
              <a:t>רמה שנייה</a:t>
            </a:r>
          </a:p>
          <a:p>
            <a:pPr lvl="2" eaLnBrk="1" latinLnBrk="0" hangingPunct="1"/>
            <a:r>
              <a:rPr lang="he-IL" smtClean="0"/>
              <a:t>רמה שלישית</a:t>
            </a:r>
          </a:p>
          <a:p>
            <a:pPr lvl="3" eaLnBrk="1" latinLnBrk="0" hangingPunct="1"/>
            <a:r>
              <a:rPr lang="he-IL" smtClean="0"/>
              <a:t>רמה רביעית</a:t>
            </a:r>
          </a:p>
          <a:p>
            <a:pPr lvl="4" eaLnBrk="1" latinLnBrk="0" hangingPunct="1"/>
            <a:r>
              <a:rPr lang="he-IL" smtClean="0"/>
              <a:t>רמה חמישית</a:t>
            </a:r>
            <a:endParaRPr kumimoji="0" lang="en-US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e-IL" smtClean="0"/>
              <a:t>לחץ כדי לערוך סגנונות טקסט של תבנית בסיס</a:t>
            </a:r>
          </a:p>
          <a:p>
            <a:pPr lvl="1" eaLnBrk="1" latinLnBrk="0" hangingPunct="1"/>
            <a:r>
              <a:rPr lang="he-IL" smtClean="0"/>
              <a:t>רמה שנייה</a:t>
            </a:r>
          </a:p>
          <a:p>
            <a:pPr lvl="2" eaLnBrk="1" latinLnBrk="0" hangingPunct="1"/>
            <a:r>
              <a:rPr lang="he-IL" smtClean="0"/>
              <a:t>רמה שלישית</a:t>
            </a:r>
          </a:p>
          <a:p>
            <a:pPr lvl="3" eaLnBrk="1" latinLnBrk="0" hangingPunct="1"/>
            <a:r>
              <a:rPr lang="he-IL" smtClean="0"/>
              <a:t>רמה רביעית</a:t>
            </a:r>
          </a:p>
          <a:p>
            <a:pPr lvl="4" eaLnBrk="1" latinLnBrk="0" hangingPunct="1"/>
            <a:r>
              <a:rPr lang="he-IL" smtClean="0"/>
              <a:t>רמה חמישית</a:t>
            </a:r>
            <a:endParaRPr kumimoji="0" lang="en-US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5583D-F95B-4281-9A6E-63D1566FDD16}" type="datetimeFigureOut">
              <a:rPr lang="he-IL" smtClean="0"/>
              <a:t>כ"ב/אייר/תשע"ח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56127-0A66-463F-A2D7-1FAED3F8E777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תוכן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e-IL" smtClean="0"/>
              <a:t>לחץ כדי לערוך סגנונות טקסט של תבנית בסיס</a:t>
            </a:r>
          </a:p>
          <a:p>
            <a:pPr lvl="1" eaLnBrk="1" latinLnBrk="0" hangingPunct="1"/>
            <a:r>
              <a:rPr lang="he-IL" smtClean="0"/>
              <a:t>רמה שנייה</a:t>
            </a:r>
          </a:p>
          <a:p>
            <a:pPr lvl="2" eaLnBrk="1" latinLnBrk="0" hangingPunct="1"/>
            <a:r>
              <a:rPr lang="he-IL" smtClean="0"/>
              <a:t>רמה שלישית</a:t>
            </a:r>
          </a:p>
          <a:p>
            <a:pPr lvl="3" eaLnBrk="1" latinLnBrk="0" hangingPunct="1"/>
            <a:r>
              <a:rPr lang="he-IL" smtClean="0"/>
              <a:t>רמה רביעית</a:t>
            </a:r>
          </a:p>
          <a:p>
            <a:pPr lvl="4" eaLnBrk="1" latinLnBrk="0" hangingPunct="1"/>
            <a:r>
              <a:rPr lang="he-IL" smtClean="0"/>
              <a:t>רמה חמישית</a:t>
            </a:r>
            <a:endParaRPr kumimoji="0" lang="en-US"/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e-IL" smtClean="0"/>
              <a:t>לחץ כדי לערוך סגנונות טקסט של תבנית בסיס</a:t>
            </a:r>
          </a:p>
          <a:p>
            <a:pPr lvl="1" eaLnBrk="1" latinLnBrk="0" hangingPunct="1"/>
            <a:r>
              <a:rPr lang="he-IL" smtClean="0"/>
              <a:t>רמה שנייה</a:t>
            </a:r>
          </a:p>
          <a:p>
            <a:pPr lvl="2" eaLnBrk="1" latinLnBrk="0" hangingPunct="1"/>
            <a:r>
              <a:rPr lang="he-IL" smtClean="0"/>
              <a:t>רמה שלישית</a:t>
            </a:r>
          </a:p>
          <a:p>
            <a:pPr lvl="3" eaLnBrk="1" latinLnBrk="0" hangingPunct="1"/>
            <a:r>
              <a:rPr lang="he-IL" smtClean="0"/>
              <a:t>רמה רביעית</a:t>
            </a:r>
          </a:p>
          <a:p>
            <a:pPr lvl="4" eaLnBrk="1" latinLnBrk="0" hangingPunct="1"/>
            <a:r>
              <a:rPr lang="he-IL" smtClean="0"/>
              <a:t>רמה חמישית</a:t>
            </a:r>
            <a:endParaRPr kumimoji="0" lang="en-US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5583D-F95B-4281-9A6E-63D1566FDD16}" type="datetimeFigureOut">
              <a:rPr lang="he-IL" smtClean="0"/>
              <a:t>כ"ב/אייר/תשע"ח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56127-0A66-463F-A2D7-1FAED3F8E777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5583D-F95B-4281-9A6E-63D1566FDD16}" type="datetimeFigureOut">
              <a:rPr lang="he-IL" smtClean="0"/>
              <a:t>כ"ב/אייר/תשע"ח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56127-0A66-463F-A2D7-1FAED3F8E777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5583D-F95B-4281-9A6E-63D1566FDD16}" type="datetimeFigureOut">
              <a:rPr lang="he-IL" smtClean="0"/>
              <a:t>כ"ב/אייר/תשע"ח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56127-0A66-463F-A2D7-1FAED3F8E777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he-IL" smtClean="0"/>
              <a:t>לחץ כדי לערוך סגנונות טקסט של תבנית בסיס</a:t>
            </a:r>
          </a:p>
          <a:p>
            <a:pPr lvl="1" eaLnBrk="1" latinLnBrk="0" hangingPunct="1"/>
            <a:r>
              <a:rPr lang="he-IL" smtClean="0"/>
              <a:t>רמה שנייה</a:t>
            </a:r>
          </a:p>
          <a:p>
            <a:pPr lvl="2" eaLnBrk="1" latinLnBrk="0" hangingPunct="1"/>
            <a:r>
              <a:rPr lang="he-IL" smtClean="0"/>
              <a:t>רמה שלישית</a:t>
            </a:r>
          </a:p>
          <a:p>
            <a:pPr lvl="3" eaLnBrk="1" latinLnBrk="0" hangingPunct="1"/>
            <a:r>
              <a:rPr lang="he-IL" smtClean="0"/>
              <a:t>רמה רביעית</a:t>
            </a:r>
          </a:p>
          <a:p>
            <a:pPr lvl="4" eaLnBrk="1" latinLnBrk="0" hangingPunct="1"/>
            <a:r>
              <a:rPr lang="he-IL" smtClean="0"/>
              <a:t>רמה חמישית</a:t>
            </a:r>
            <a:endParaRPr kumimoji="0" lang="en-US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5583D-F95B-4281-9A6E-63D1566FDD16}" type="datetimeFigureOut">
              <a:rPr lang="he-IL" smtClean="0"/>
              <a:t>כ"ב/אייר/תשע"ח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56127-0A66-463F-A2D7-1FAED3F8E777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לבן עם פינה יחידה חתוכה ומעוגלת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משולש ישר-זווית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5583D-F95B-4281-9A6E-63D1566FDD16}" type="datetimeFigureOut">
              <a:rPr lang="he-IL" smtClean="0"/>
              <a:t>כ"ב/אייר/תשע"ח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B056127-0A66-463F-A2D7-1FAED3F8E777}" type="slidenum">
              <a:rPr lang="he-IL" smtClean="0"/>
              <a:t>‹#›</a:t>
            </a:fld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he-IL" smtClean="0"/>
              <a:t>לחץ על הסמל כדי להוסיף תמונה</a:t>
            </a:r>
            <a:endParaRPr kumimoji="0" lang="en-US" dirty="0"/>
          </a:p>
        </p:txBody>
      </p:sp>
      <p:sp>
        <p:nvSpPr>
          <p:cNvPr id="10" name="צורה חופשית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צורה חופשית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צורה חופשית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צורה חופשית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מציין מיקום של כותרת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30" name="מציין מיקום טקסט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he-IL" smtClean="0"/>
              <a:t>לחץ כדי לערוך סגנונות טקסט של תבנית בסיס</a:t>
            </a:r>
          </a:p>
          <a:p>
            <a:pPr lvl="1" eaLnBrk="1" latinLnBrk="0" hangingPunct="1"/>
            <a:r>
              <a:rPr kumimoji="0" lang="he-IL" smtClean="0"/>
              <a:t>רמה שנייה</a:t>
            </a:r>
          </a:p>
          <a:p>
            <a:pPr lvl="2" eaLnBrk="1" latinLnBrk="0" hangingPunct="1"/>
            <a:r>
              <a:rPr kumimoji="0" lang="he-IL" smtClean="0"/>
              <a:t>רמה שלישית</a:t>
            </a:r>
          </a:p>
          <a:p>
            <a:pPr lvl="3" eaLnBrk="1" latinLnBrk="0" hangingPunct="1"/>
            <a:r>
              <a:rPr kumimoji="0" lang="he-IL" smtClean="0"/>
              <a:t>רמה רביעית</a:t>
            </a:r>
          </a:p>
          <a:p>
            <a:pPr lvl="4" eaLnBrk="1" latinLnBrk="0" hangingPunct="1"/>
            <a:r>
              <a:rPr kumimoji="0" lang="he-IL" smtClean="0"/>
              <a:t>רמה חמישית</a:t>
            </a:r>
            <a:endParaRPr kumimoji="0" lang="en-US"/>
          </a:p>
        </p:txBody>
      </p:sp>
      <p:sp>
        <p:nvSpPr>
          <p:cNvPr id="10" name="מציין מיקום של תאריך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C75583D-F95B-4281-9A6E-63D1566FDD16}" type="datetimeFigureOut">
              <a:rPr lang="he-IL" smtClean="0"/>
              <a:t>כ"ב/אייר/תשע"ח</a:t>
            </a:fld>
            <a:endParaRPr lang="he-IL"/>
          </a:p>
        </p:txBody>
      </p:sp>
      <p:sp>
        <p:nvSpPr>
          <p:cNvPr id="22" name="מציין מיקום של כותרת תחתונה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18" name="מציין מיקום של מספר שקופית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B056127-0A66-463F-A2D7-1FAED3F8E777}" type="slidenum">
              <a:rPr lang="he-IL" smtClean="0"/>
              <a:t>‹#›</a:t>
            </a:fld>
            <a:endParaRPr lang="he-IL"/>
          </a:p>
        </p:txBody>
      </p:sp>
      <p:grpSp>
        <p:nvGrpSpPr>
          <p:cNvPr id="2" name="קבוצה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צורה חופשית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צורה חופשית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1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r" rtl="1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r" rtl="1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r" rtl="1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r" rtl="1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r" rtl="1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r" rtl="1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r" rtl="1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r" rtl="1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r" rtl="1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emf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2">
                <a:lumMod val="50000"/>
              </a:schemeClr>
            </a:gs>
            <a:gs pos="16000">
              <a:schemeClr val="accent5">
                <a:lumMod val="40000"/>
                <a:lumOff val="60000"/>
              </a:schemeClr>
            </a:gs>
            <a:gs pos="41000">
              <a:schemeClr val="accent5">
                <a:lumMod val="60000"/>
                <a:lumOff val="40000"/>
              </a:schemeClr>
            </a:gs>
            <a:gs pos="100000">
              <a:schemeClr val="accent5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משנה 2"/>
          <p:cNvSpPr txBox="1">
            <a:spLocks/>
          </p:cNvSpPr>
          <p:nvPr/>
        </p:nvSpPr>
        <p:spPr>
          <a:xfrm>
            <a:off x="1619672" y="4581128"/>
            <a:ext cx="6937514" cy="2152719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>
            <a:lvl1pPr marL="274320" indent="-274320" algn="r" rtl="1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r" rtl="1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r" rtl="1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r" rtl="1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r" rtl="1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r" rtl="1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r" rtl="1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r" rtl="1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r" rtl="1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dirty="0" smtClean="0"/>
              <a:t>שם המבוגר: אלי פיפמן</a:t>
            </a:r>
          </a:p>
          <a:p>
            <a:r>
              <a:rPr lang="he-IL" dirty="0" smtClean="0"/>
              <a:t>שם התלמיד: יעל בן יוסף</a:t>
            </a:r>
          </a:p>
          <a:p>
            <a:r>
              <a:rPr lang="he-IL" dirty="0" smtClean="0"/>
              <a:t>כיתה: ה3                     </a:t>
            </a:r>
          </a:p>
          <a:p>
            <a:r>
              <a:rPr lang="he-IL" dirty="0" smtClean="0"/>
              <a:t>בית ספר: הבילויים גדרה</a:t>
            </a:r>
          </a:p>
          <a:p>
            <a:r>
              <a:rPr lang="he-IL" dirty="0" smtClean="0"/>
              <a:t>שנה"ל תשע"ז</a:t>
            </a:r>
            <a:endParaRPr lang="he-IL" dirty="0"/>
          </a:p>
        </p:txBody>
      </p:sp>
      <p:pic>
        <p:nvPicPr>
          <p:cNvPr id="9" name="Maradona - La Mano de Dios (English Subtitle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1680" y="5805264"/>
            <a:ext cx="753616" cy="753616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7"/>
          <a:stretch/>
        </p:blipFill>
        <p:spPr>
          <a:xfrm>
            <a:off x="0" y="1484784"/>
            <a:ext cx="3075806" cy="3577075"/>
          </a:xfrm>
          <a:prstGeom prst="rect">
            <a:avLst/>
          </a:prstGeom>
        </p:spPr>
      </p:pic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6"/>
          <a:srcRect b="67288"/>
          <a:stretch/>
        </p:blipFill>
        <p:spPr>
          <a:xfrm>
            <a:off x="0" y="-10102"/>
            <a:ext cx="9252520" cy="136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07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>
        <p14:shred pattern="rectangle" dir="out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9"/>
          <a:stretch/>
        </p:blipFill>
        <p:spPr>
          <a:xfrm rot="21336585">
            <a:off x="549251" y="833098"/>
            <a:ext cx="4032448" cy="2818091"/>
          </a:xfrm>
          <a:prstGeom prst="rect">
            <a:avLst/>
          </a:prstGeom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928">
            <a:off x="69874" y="4108814"/>
            <a:ext cx="3539301" cy="2654476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1814">
            <a:off x="5790389" y="1152522"/>
            <a:ext cx="3179845" cy="23848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9252" y="256993"/>
            <a:ext cx="6120680" cy="1200329"/>
          </a:xfrm>
          <a:prstGeom prst="rect">
            <a:avLst/>
          </a:prstGeom>
          <a:noFill/>
          <a:effectLst>
            <a:outerShdw blurRad="50800" dist="190500" dir="5400000" algn="ctr" rotWithShape="0">
              <a:srgbClr val="000000">
                <a:alpha val="86000"/>
              </a:srgbClr>
            </a:outerShdw>
          </a:effectLst>
        </p:spPr>
        <p:txBody>
          <a:bodyPr wrap="square" rtlCol="1">
            <a:spAutoFit/>
          </a:bodyPr>
          <a:lstStyle/>
          <a:p>
            <a:pPr algn="ctr"/>
            <a:r>
              <a:rPr lang="he-IL" sz="3600" b="1" dirty="0" smtClean="0">
                <a:solidFill>
                  <a:srgbClr val="44C3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סבא אלי מתנדב בצבא ובביטוח לאומי</a:t>
            </a:r>
            <a:endParaRPr lang="he-IL" sz="3600" b="1" dirty="0">
              <a:solidFill>
                <a:srgbClr val="44C3D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9592" y="3481323"/>
            <a:ext cx="4340179" cy="32551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5000">
        <p15:prstTrans prst="pageCurlSingle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4779">
            <a:off x="3071721" y="3985738"/>
            <a:ext cx="2854733" cy="2141050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6569">
            <a:off x="2767007" y="451237"/>
            <a:ext cx="4572000" cy="3429000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00" r="18750" b="3125"/>
          <a:stretch/>
        </p:blipFill>
        <p:spPr>
          <a:xfrm>
            <a:off x="6176200" y="3667791"/>
            <a:ext cx="2808312" cy="31280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47664" y="260648"/>
            <a:ext cx="6696744" cy="646331"/>
          </a:xfrm>
          <a:prstGeom prst="rect">
            <a:avLst/>
          </a:prstGeom>
          <a:noFill/>
          <a:effectLst>
            <a:outerShdw blurRad="50800" dist="152400" dir="5400000" algn="ctr" rotWithShape="0">
              <a:srgbClr val="000000">
                <a:alpha val="86000"/>
              </a:srgbClr>
            </a:outerShdw>
          </a:effectLst>
        </p:spPr>
        <p:txBody>
          <a:bodyPr wrap="square" rtlCol="1">
            <a:spAutoFit/>
          </a:bodyPr>
          <a:lstStyle/>
          <a:p>
            <a:pPr algn="ctr"/>
            <a:r>
              <a:rPr lang="he-IL" sz="3600" b="1" dirty="0" smtClean="0">
                <a:solidFill>
                  <a:srgbClr val="44C3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סבא אלי אהב לטייל ולעשות על האש</a:t>
            </a:r>
            <a:endParaRPr lang="he-IL" sz="3600" b="1" dirty="0">
              <a:solidFill>
                <a:srgbClr val="44C3D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תמונה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5"/>
          <a:stretch/>
        </p:blipFill>
        <p:spPr>
          <a:xfrm rot="4930480">
            <a:off x="-160001" y="3725572"/>
            <a:ext cx="3415329" cy="222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3420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5000">
        <p15:prstTrans prst="pageCurlSingle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5"/>
          <a:stretch/>
        </p:blipFill>
        <p:spPr>
          <a:xfrm rot="21368962">
            <a:off x="467544" y="1556792"/>
            <a:ext cx="2291625" cy="3262875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38826">
            <a:off x="5273875" y="3527297"/>
            <a:ext cx="3530996" cy="2731270"/>
          </a:xfrm>
          <a:prstGeom prst="rect">
            <a:avLst/>
          </a:prstGeom>
        </p:spPr>
      </p:pic>
      <p:sp>
        <p:nvSpPr>
          <p:cNvPr id="3" name="מלבן 2"/>
          <p:cNvSpPr/>
          <p:nvPr/>
        </p:nvSpPr>
        <p:spPr>
          <a:xfrm>
            <a:off x="2411760" y="620075"/>
            <a:ext cx="5328592" cy="830997"/>
          </a:xfrm>
          <a:prstGeom prst="rect">
            <a:avLst/>
          </a:prstGeom>
          <a:effectLst>
            <a:outerShdw blurRad="50800" dist="190500" dir="5400000" algn="ctr" rotWithShape="0">
              <a:srgbClr val="000000">
                <a:alpha val="5300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he-IL" sz="4800" b="1" dirty="0" smtClean="0">
                <a:solidFill>
                  <a:srgbClr val="44C3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סבא אלי אוהב לטייל</a:t>
            </a:r>
            <a:endParaRPr lang="he-IL" sz="2800" dirty="0"/>
          </a:p>
        </p:txBody>
      </p:sp>
    </p:spTree>
    <p:extLst>
      <p:ext uri="{BB962C8B-B14F-4D97-AF65-F5344CB8AC3E}">
        <p14:creationId xmlns:p14="http://schemas.microsoft.com/office/powerpoint/2010/main" val="31372985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5000">
        <p15:prstTrans prst="pageCurlSingle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3800"/>
          <a:stretch/>
        </p:blipFill>
        <p:spPr>
          <a:xfrm rot="543531">
            <a:off x="282620" y="1535961"/>
            <a:ext cx="4608512" cy="3504193"/>
          </a:xfrm>
          <a:prstGeom prst="rect">
            <a:avLst/>
          </a:prstGeom>
        </p:spPr>
      </p:pic>
      <p:sp>
        <p:nvSpPr>
          <p:cNvPr id="4" name="מלבן 3"/>
          <p:cNvSpPr/>
          <p:nvPr/>
        </p:nvSpPr>
        <p:spPr>
          <a:xfrm>
            <a:off x="2411760" y="548680"/>
            <a:ext cx="5256954" cy="646331"/>
          </a:xfrm>
          <a:prstGeom prst="rect">
            <a:avLst/>
          </a:prstGeom>
          <a:effectLst>
            <a:outerShdw blurRad="50800" dist="127000" dir="5400000" algn="ctr" rotWithShape="0">
              <a:srgbClr val="000000">
                <a:alpha val="8600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he-IL" sz="3600" b="1" dirty="0" smtClean="0">
                <a:solidFill>
                  <a:srgbClr val="44C3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סבא אלי בטיולים משפחתים</a:t>
            </a:r>
            <a:endParaRPr lang="he-IL" dirty="0"/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3157">
            <a:off x="5144824" y="3787937"/>
            <a:ext cx="3663818" cy="2747864"/>
          </a:xfrm>
          <a:prstGeom prst="rect">
            <a:avLst/>
          </a:prstGeom>
        </p:spPr>
      </p:pic>
      <p:sp>
        <p:nvSpPr>
          <p:cNvPr id="2" name="טבעת 1"/>
          <p:cNvSpPr/>
          <p:nvPr/>
        </p:nvSpPr>
        <p:spPr>
          <a:xfrm>
            <a:off x="7884368" y="4221088"/>
            <a:ext cx="576064" cy="504056"/>
          </a:xfrm>
          <a:prstGeom prst="donut">
            <a:avLst>
              <a:gd name="adj" fmla="val 52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6" name="טבעת 5"/>
          <p:cNvSpPr/>
          <p:nvPr/>
        </p:nvSpPr>
        <p:spPr>
          <a:xfrm>
            <a:off x="899592" y="1484784"/>
            <a:ext cx="648072" cy="648072"/>
          </a:xfrm>
          <a:prstGeom prst="donut">
            <a:avLst>
              <a:gd name="adj" fmla="val 112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2192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5000">
        <p15:prstTrans prst="pageCurlSingle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תמונה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0" b="18500"/>
          <a:stretch/>
        </p:blipFill>
        <p:spPr>
          <a:xfrm rot="21411490">
            <a:off x="590406" y="1243086"/>
            <a:ext cx="6480720" cy="50808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35696" y="476672"/>
            <a:ext cx="5400600" cy="646331"/>
          </a:xfrm>
          <a:prstGeom prst="rect">
            <a:avLst/>
          </a:prstGeom>
          <a:noFill/>
          <a:effectLst>
            <a:outerShdw blurRad="50800" dist="228600" dir="5400000" algn="ctr" rotWithShape="0">
              <a:srgbClr val="000000">
                <a:alpha val="86000"/>
              </a:srgbClr>
            </a:outerShdw>
          </a:effectLst>
        </p:spPr>
        <p:txBody>
          <a:bodyPr wrap="square" rtlCol="1">
            <a:spAutoFit/>
          </a:bodyPr>
          <a:lstStyle/>
          <a:p>
            <a:pPr algn="ctr"/>
            <a:r>
              <a:rPr lang="he-IL" sz="3600" b="1" i="1" dirty="0" smtClean="0">
                <a:solidFill>
                  <a:srgbClr val="44C3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סבא אלי פעיל למען הכלכלה</a:t>
            </a:r>
            <a:endParaRPr lang="he-IL" sz="3600" b="1" i="1" dirty="0">
              <a:solidFill>
                <a:srgbClr val="44C3D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טבעת 4"/>
          <p:cNvSpPr/>
          <p:nvPr/>
        </p:nvSpPr>
        <p:spPr>
          <a:xfrm>
            <a:off x="4211960" y="1340768"/>
            <a:ext cx="648072" cy="718338"/>
          </a:xfrm>
          <a:prstGeom prst="donut">
            <a:avLst>
              <a:gd name="adj" fmla="val 60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3064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5000">
        <p15:prstTrans prst="pageCurlSingle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548680"/>
            <a:ext cx="7560840" cy="646331"/>
          </a:xfrm>
          <a:prstGeom prst="rect">
            <a:avLst/>
          </a:prstGeom>
          <a:noFill/>
          <a:effectLst>
            <a:outerShdw blurRad="50800" dist="241300" dir="5400000" algn="ctr" rotWithShape="0">
              <a:srgbClr val="000000">
                <a:alpha val="86000"/>
              </a:srgbClr>
            </a:outerShdw>
          </a:effectLst>
        </p:spPr>
        <p:txBody>
          <a:bodyPr wrap="square" rtlCol="1">
            <a:spAutoFit/>
          </a:bodyPr>
          <a:lstStyle/>
          <a:p>
            <a:r>
              <a:rPr lang="he-IL" sz="3600" b="1" i="1" dirty="0" smtClean="0">
                <a:solidFill>
                  <a:srgbClr val="44C3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יום העצמאות ביער בן שמן כינוס ארגנטינים </a:t>
            </a:r>
            <a:endParaRPr lang="he-IL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2"/>
          <a:srcRect r="1176"/>
          <a:stretch/>
        </p:blipFill>
        <p:spPr>
          <a:xfrm rot="21427685">
            <a:off x="489761" y="2281928"/>
            <a:ext cx="6048672" cy="3912882"/>
          </a:xfrm>
          <a:prstGeom prst="rect">
            <a:avLst/>
          </a:prstGeom>
        </p:spPr>
      </p:pic>
      <p:sp>
        <p:nvSpPr>
          <p:cNvPr id="4" name="טבעת 3"/>
          <p:cNvSpPr/>
          <p:nvPr/>
        </p:nvSpPr>
        <p:spPr>
          <a:xfrm>
            <a:off x="3347864" y="2564904"/>
            <a:ext cx="576064" cy="576064"/>
          </a:xfrm>
          <a:prstGeom prst="donut">
            <a:avLst>
              <a:gd name="adj" fmla="val 58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0464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5000">
        <p15:prstTrans prst="pageCurlSingle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400000"/>
              </a:schemeClr>
            </a:gs>
            <a:gs pos="25000">
              <a:schemeClr val="bg2">
                <a:tint val="83000"/>
                <a:satMod val="320000"/>
              </a:schemeClr>
            </a:gs>
            <a:gs pos="100000">
              <a:schemeClr val="accent5">
                <a:lumMod val="5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03" b="19907"/>
          <a:stretch/>
        </p:blipFill>
        <p:spPr>
          <a:xfrm rot="353477">
            <a:off x="398556" y="369447"/>
            <a:ext cx="4464496" cy="3094772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99" r="2401" b="8832"/>
          <a:stretch/>
        </p:blipFill>
        <p:spPr>
          <a:xfrm rot="21433591">
            <a:off x="5044653" y="1484784"/>
            <a:ext cx="4134136" cy="38669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51920" y="188640"/>
            <a:ext cx="4680520" cy="646331"/>
          </a:xfrm>
          <a:prstGeom prst="rect">
            <a:avLst/>
          </a:prstGeom>
          <a:noFill/>
          <a:effectLst>
            <a:outerShdw blurRad="50800" dist="139700" dir="5400000" algn="ctr" rotWithShape="0">
              <a:srgbClr val="000000">
                <a:alpha val="86000"/>
              </a:srgbClr>
            </a:outerShdw>
          </a:effectLst>
        </p:spPr>
        <p:txBody>
          <a:bodyPr wrap="square" rtlCol="1">
            <a:spAutoFit/>
          </a:bodyPr>
          <a:lstStyle/>
          <a:p>
            <a:r>
              <a:rPr lang="he-IL" sz="3600" b="1" dirty="0" smtClean="0">
                <a:solidFill>
                  <a:srgbClr val="44C3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אמא ושי רצים למען סבא</a:t>
            </a:r>
            <a:endParaRPr lang="he-IL" sz="3600" b="1" dirty="0">
              <a:solidFill>
                <a:srgbClr val="44C3D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0"/>
          <a:stretch/>
        </p:blipFill>
        <p:spPr>
          <a:xfrm rot="21258548">
            <a:off x="1605632" y="3692180"/>
            <a:ext cx="3995936" cy="28201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5000">
        <p15:prstTrans prst="pageCurlSingle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400000"/>
              </a:schemeClr>
            </a:gs>
            <a:gs pos="34000">
              <a:schemeClr val="bg2">
                <a:tint val="83000"/>
                <a:satMod val="320000"/>
              </a:schemeClr>
            </a:gs>
            <a:gs pos="5000">
              <a:srgbClr val="3D288C"/>
            </a:gs>
            <a:gs pos="100000">
              <a:srgbClr val="4C3B8C"/>
            </a:gs>
            <a:gs pos="100000">
              <a:schemeClr val="accent5">
                <a:lumMod val="5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 descr="סבא תינוק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791439">
            <a:off x="5259026" y="685833"/>
            <a:ext cx="3507854" cy="46771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11560" y="0"/>
            <a:ext cx="7772400" cy="720081"/>
          </a:xfrm>
          <a:effectLst>
            <a:outerShdw blurRad="50800" dist="152400" dir="5400000" algn="ctr" rotWithShape="0">
              <a:srgbClr val="000000">
                <a:alpha val="86000"/>
              </a:srgbClr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he-IL" dirty="0" smtClean="0">
                <a:solidFill>
                  <a:srgbClr val="44C3DC"/>
                </a:solidFill>
                <a:latin typeface="David" pitchFamily="34" charset="-79"/>
                <a:cs typeface="David" pitchFamily="34" charset="-79"/>
              </a:rPr>
              <a:t>מצגת תמונות של סבא אלי</a:t>
            </a:r>
            <a:endParaRPr lang="he-IL" dirty="0">
              <a:solidFill>
                <a:srgbClr val="44C3DC"/>
              </a:solidFill>
              <a:latin typeface="David" pitchFamily="34" charset="-79"/>
              <a:cs typeface="David" pitchFamily="34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27984" y="1268760"/>
            <a:ext cx="345638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dirty="0" smtClean="0">
                <a:latin typeface="Guttman Adii" pitchFamily="2" charset="-79"/>
                <a:ea typeface="Arial Unicode MS" pitchFamily="34" charset="-128"/>
                <a:cs typeface="Guttman Adii" pitchFamily="2" charset="-79"/>
              </a:rPr>
              <a:t>סבא תינוק</a:t>
            </a:r>
            <a:endParaRPr lang="he-IL" sz="2400" dirty="0">
              <a:latin typeface="Guttman Adii" pitchFamily="2" charset="-79"/>
              <a:ea typeface="Arial Unicode MS" pitchFamily="34" charset="-128"/>
              <a:cs typeface="Guttman Adii" pitchFamily="2" charset="-79"/>
            </a:endParaRPr>
          </a:p>
        </p:txBody>
      </p:sp>
      <p:pic>
        <p:nvPicPr>
          <p:cNvPr id="8" name="תמונה 7" descr="סבא עם הוריו ואחותו בארגנטינה.jpeg"/>
          <p:cNvPicPr>
            <a:picLocks noChangeAspect="1"/>
          </p:cNvPicPr>
          <p:nvPr/>
        </p:nvPicPr>
        <p:blipFill rotWithShape="1">
          <a:blip r:embed="rId3" cstate="print"/>
          <a:srcRect l="6146" t="34250" r="16421" b="17627"/>
          <a:stretch/>
        </p:blipFill>
        <p:spPr>
          <a:xfrm rot="291510">
            <a:off x="527587" y="3300259"/>
            <a:ext cx="3982801" cy="33002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9552" y="3501008"/>
            <a:ext cx="410445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dirty="0" smtClean="0">
                <a:latin typeface="Guttman Adii" pitchFamily="2" charset="-79"/>
                <a:cs typeface="Guttman Adii" pitchFamily="2" charset="-79"/>
              </a:rPr>
              <a:t>סבא עם משפחתו בארגנטינה</a:t>
            </a:r>
            <a:endParaRPr lang="he-IL" sz="2000" dirty="0">
              <a:latin typeface="Guttman Adii" pitchFamily="2" charset="-79"/>
              <a:cs typeface="Guttman Adii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5000">
        <p15:prstTrans prst="pageCurlSingl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400000"/>
              </a:schemeClr>
            </a:gs>
            <a:gs pos="51000">
              <a:schemeClr val="tx1">
                <a:lumMod val="50000"/>
              </a:schemeClr>
            </a:gs>
            <a:gs pos="80000">
              <a:schemeClr val="accent5">
                <a:lumMod val="5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 descr="סבא הגיע לארץ והוא עם הבן דוד שלו.jpeg"/>
          <p:cNvPicPr>
            <a:picLocks noChangeAspect="1"/>
          </p:cNvPicPr>
          <p:nvPr/>
        </p:nvPicPr>
        <p:blipFill>
          <a:blip r:embed="rId2" cstate="print"/>
          <a:srcRect l="11369" t="4923"/>
          <a:stretch>
            <a:fillRect/>
          </a:stretch>
        </p:blipFill>
        <p:spPr>
          <a:xfrm rot="182474">
            <a:off x="137164" y="1495543"/>
            <a:ext cx="3683447" cy="52684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0" y="5877272"/>
            <a:ext cx="367240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dirty="0">
                <a:latin typeface="Guttman Adii" pitchFamily="2" charset="-79"/>
                <a:cs typeface="Guttman Adii" pitchFamily="2" charset="-79"/>
              </a:rPr>
              <a:t>ס</a:t>
            </a:r>
            <a:r>
              <a:rPr lang="he-IL" sz="2400" dirty="0" smtClean="0">
                <a:latin typeface="Guttman Adii" pitchFamily="2" charset="-79"/>
                <a:cs typeface="Guttman Adii" pitchFamily="2" charset="-79"/>
              </a:rPr>
              <a:t>בא הגיע לארץ עם בן דוד שלו  </a:t>
            </a:r>
            <a:endParaRPr lang="he-IL" sz="2400" dirty="0">
              <a:latin typeface="Guttman Adii" pitchFamily="2" charset="-79"/>
              <a:cs typeface="Guttman Adii" pitchFamily="2" charset="-79"/>
            </a:endParaRPr>
          </a:p>
        </p:txBody>
      </p:sp>
      <p:pic>
        <p:nvPicPr>
          <p:cNvPr id="9" name="תמונה 8" descr="סבא בצבא.jpeg"/>
          <p:cNvPicPr>
            <a:picLocks noChangeAspect="1"/>
          </p:cNvPicPr>
          <p:nvPr/>
        </p:nvPicPr>
        <p:blipFill>
          <a:blip r:embed="rId3" cstate="print"/>
          <a:srcRect r="11015" b="1289"/>
          <a:stretch>
            <a:fillRect/>
          </a:stretch>
        </p:blipFill>
        <p:spPr>
          <a:xfrm rot="21068304">
            <a:off x="4971376" y="35404"/>
            <a:ext cx="3032458" cy="448517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21088225">
            <a:off x="6173762" y="3861416"/>
            <a:ext cx="295232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dirty="0" smtClean="0">
                <a:latin typeface="Guttman Adii" pitchFamily="2" charset="-79"/>
                <a:cs typeface="Guttman Adii" pitchFamily="2" charset="-79"/>
              </a:rPr>
              <a:t>אלי בצבא</a:t>
            </a:r>
            <a:endParaRPr lang="he-IL" sz="2400" dirty="0">
              <a:latin typeface="Guttman Adii" pitchFamily="2" charset="-79"/>
              <a:cs typeface="Guttman Adii" pitchFamily="2" charset="-79"/>
            </a:endParaRPr>
          </a:p>
        </p:txBody>
      </p:sp>
      <p:sp>
        <p:nvSpPr>
          <p:cNvPr id="11" name="טבעת 10"/>
          <p:cNvSpPr/>
          <p:nvPr/>
        </p:nvSpPr>
        <p:spPr>
          <a:xfrm>
            <a:off x="7164288" y="2708920"/>
            <a:ext cx="360040" cy="360040"/>
          </a:xfrm>
          <a:prstGeom prst="donut">
            <a:avLst>
              <a:gd name="adj" fmla="val 301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pic>
        <p:nvPicPr>
          <p:cNvPr id="12" name="תמונה 11" descr="סבא בחיל האויר.jpeg"/>
          <p:cNvPicPr>
            <a:picLocks noChangeAspect="1"/>
          </p:cNvPicPr>
          <p:nvPr/>
        </p:nvPicPr>
        <p:blipFill>
          <a:blip r:embed="rId4" cstate="print"/>
          <a:srcRect t="23884" b="18090"/>
          <a:stretch>
            <a:fillRect/>
          </a:stretch>
        </p:blipFill>
        <p:spPr>
          <a:xfrm rot="755114">
            <a:off x="4014118" y="4028007"/>
            <a:ext cx="3240451" cy="250707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825758">
            <a:off x="4359594" y="4117787"/>
            <a:ext cx="280831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 smtClean="0">
                <a:latin typeface="Guttman Adii" pitchFamily="2" charset="-79"/>
                <a:cs typeface="Guttman Adii" pitchFamily="2" charset="-79"/>
              </a:rPr>
              <a:t>סבא בחיל האוויר</a:t>
            </a:r>
            <a:endParaRPr lang="he-IL" dirty="0">
              <a:latin typeface="Guttman Adii" pitchFamily="2" charset="-79"/>
              <a:cs typeface="Guttman Adii" pitchFamily="2" charset="-79"/>
            </a:endParaRPr>
          </a:p>
        </p:txBody>
      </p:sp>
      <p:sp>
        <p:nvSpPr>
          <p:cNvPr id="15" name="כותרת 14"/>
          <p:cNvSpPr>
            <a:spLocks noGrp="1"/>
          </p:cNvSpPr>
          <p:nvPr>
            <p:ph type="ctrTitle"/>
          </p:nvPr>
        </p:nvSpPr>
        <p:spPr>
          <a:xfrm flipV="1">
            <a:off x="6300192" y="1916832"/>
            <a:ext cx="932728" cy="156592"/>
          </a:xfrm>
        </p:spPr>
        <p:txBody>
          <a:bodyPr>
            <a:noAutofit/>
          </a:bodyPr>
          <a:lstStyle/>
          <a:p>
            <a:r>
              <a:rPr lang="he-IL" sz="100" dirty="0" smtClean="0"/>
              <a:t>בצבא</a:t>
            </a:r>
            <a:endParaRPr lang="he-IL" sz="10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5000">
        <p15:prstTrans prst="pageCurlSingl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 descr="סבא בעבודה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459141">
            <a:off x="4676052" y="1566622"/>
            <a:ext cx="3795886" cy="5061181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2859795" y="156752"/>
            <a:ext cx="5901280" cy="851520"/>
          </a:xfrm>
          <a:effectLst>
            <a:outerShdw blurRad="50800" dist="215900" dir="5400000" algn="ctr" rotWithShape="0">
              <a:srgbClr val="000000">
                <a:alpha val="86000"/>
              </a:srgbClr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he-IL" sz="6000" dirty="0" smtClean="0">
                <a:solidFill>
                  <a:srgbClr val="44C3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סבא אלי</a:t>
            </a:r>
            <a:r>
              <a:rPr lang="he-IL" sz="6000" dirty="0" smtClean="0">
                <a:solidFill>
                  <a:srgbClr val="44C3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Ruehl" panose="020E0503060101010101" pitchFamily="34" charset="-79"/>
                <a:cs typeface="FrankRuehl" panose="020E0503060101010101" pitchFamily="34" charset="-79"/>
              </a:rPr>
              <a:t> בעבודה</a:t>
            </a:r>
            <a:endParaRPr lang="he-IL" sz="6000" dirty="0">
              <a:solidFill>
                <a:srgbClr val="44C3D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pic>
        <p:nvPicPr>
          <p:cNvPr id="5" name="תמונה 4" descr="סבא בעבודה (2)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7116840">
            <a:off x="113828" y="-203306"/>
            <a:ext cx="3690582" cy="49207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5000">
        <p15:prstTrans prst="pageCurlSingl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 descr="סבא שופט עם חבר בתריאטלון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059043">
            <a:off x="6483242" y="3095384"/>
            <a:ext cx="2594810" cy="3459746"/>
          </a:xfrm>
          <a:prstGeom prst="rect">
            <a:avLst/>
          </a:prstGeom>
        </p:spPr>
      </p:pic>
      <p:pic>
        <p:nvPicPr>
          <p:cNvPr id="8" name="תמונה 7" descr="סבא שופט.jpeg"/>
          <p:cNvPicPr>
            <a:picLocks noChangeAspect="1"/>
          </p:cNvPicPr>
          <p:nvPr/>
        </p:nvPicPr>
        <p:blipFill>
          <a:blip r:embed="rId3" cstate="print"/>
          <a:srcRect t="8496"/>
          <a:stretch>
            <a:fillRect/>
          </a:stretch>
        </p:blipFill>
        <p:spPr>
          <a:xfrm rot="20632346">
            <a:off x="276290" y="-173284"/>
            <a:ext cx="3744416" cy="4568377"/>
          </a:xfrm>
          <a:prstGeom prst="rect">
            <a:avLst/>
          </a:prstGeom>
        </p:spPr>
      </p:pic>
      <p:pic>
        <p:nvPicPr>
          <p:cNvPr id="4" name="תמונה 3" descr="סבא שופט2.jpeg"/>
          <p:cNvPicPr>
            <a:picLocks noChangeAspect="1"/>
          </p:cNvPicPr>
          <p:nvPr/>
        </p:nvPicPr>
        <p:blipFill>
          <a:blip r:embed="rId4" cstate="print"/>
          <a:srcRect t="23365" b="12918"/>
          <a:stretch>
            <a:fillRect/>
          </a:stretch>
        </p:blipFill>
        <p:spPr>
          <a:xfrm rot="21115622">
            <a:off x="4123077" y="832408"/>
            <a:ext cx="3009801" cy="2556991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</p:pic>
      <p:sp>
        <p:nvSpPr>
          <p:cNvPr id="6" name="כותרת 1"/>
          <p:cNvSpPr>
            <a:spLocks noGrp="1"/>
          </p:cNvSpPr>
          <p:nvPr>
            <p:ph type="ctrTitle"/>
          </p:nvPr>
        </p:nvSpPr>
        <p:spPr>
          <a:xfrm>
            <a:off x="971600" y="119394"/>
            <a:ext cx="7772400" cy="720081"/>
          </a:xfrm>
          <a:effectLst>
            <a:outerShdw blurRad="50800" dist="215900" dir="5400000" algn="ctr" rotWithShape="0">
              <a:srgbClr val="000000">
                <a:alpha val="86000"/>
              </a:srgbClr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he-IL" sz="5300" dirty="0" smtClean="0">
                <a:solidFill>
                  <a:srgbClr val="44C3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סבא אלי</a:t>
            </a:r>
            <a:r>
              <a:rPr lang="he-IL" sz="5300" dirty="0" smtClean="0">
                <a:solidFill>
                  <a:srgbClr val="44C3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Ruehl" panose="020E0503060101010101" pitchFamily="34" charset="-79"/>
                <a:cs typeface="FrankRuehl" panose="020E0503060101010101" pitchFamily="34" charset="-79"/>
              </a:rPr>
              <a:t> </a:t>
            </a:r>
            <a:r>
              <a:rPr lang="he-IL" sz="6000" dirty="0" smtClean="0">
                <a:solidFill>
                  <a:srgbClr val="44C3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Ruehl" panose="020E0503060101010101" pitchFamily="34" charset="-79"/>
                <a:cs typeface="FrankRuehl" panose="020E0503060101010101" pitchFamily="34" charset="-79"/>
              </a:rPr>
              <a:t>שופט בתחרויות</a:t>
            </a:r>
            <a:endParaRPr lang="he-IL" sz="6000" dirty="0">
              <a:solidFill>
                <a:srgbClr val="44C3D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pic>
        <p:nvPicPr>
          <p:cNvPr id="11" name="תמונה 10" descr="סבא שופט בטריאטלון באילת מקבל מדליה.jpeg"/>
          <p:cNvPicPr>
            <a:picLocks noChangeAspect="1"/>
          </p:cNvPicPr>
          <p:nvPr/>
        </p:nvPicPr>
        <p:blipFill>
          <a:blip r:embed="rId5" cstate="print"/>
          <a:srcRect t="32150" b="17451"/>
          <a:stretch>
            <a:fillRect/>
          </a:stretch>
        </p:blipFill>
        <p:spPr>
          <a:xfrm rot="632676">
            <a:off x="576139" y="3650128"/>
            <a:ext cx="4447694" cy="29888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21376847">
            <a:off x="683438" y="6154178"/>
            <a:ext cx="36004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/>
              <a:t>סבא מקבל מדליה כשופט</a:t>
            </a:r>
            <a:endParaRPr lang="he-IL" dirty="0"/>
          </a:p>
        </p:txBody>
      </p:sp>
      <p:sp>
        <p:nvSpPr>
          <p:cNvPr id="3" name="טבעת 2"/>
          <p:cNvSpPr/>
          <p:nvPr/>
        </p:nvSpPr>
        <p:spPr>
          <a:xfrm>
            <a:off x="2195736" y="4587281"/>
            <a:ext cx="388226" cy="475951"/>
          </a:xfrm>
          <a:prstGeom prst="donut">
            <a:avLst>
              <a:gd name="adj" fmla="val 70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5000">
        <p15:prstTrans prst="pageCurlSingl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סבא עם שי בתחרות.jpeg"/>
          <p:cNvPicPr>
            <a:picLocks noChangeAspect="1"/>
          </p:cNvPicPr>
          <p:nvPr/>
        </p:nvPicPr>
        <p:blipFill>
          <a:blip r:embed="rId2" cstate="print"/>
          <a:srcRect t="15350" b="13251"/>
          <a:stretch>
            <a:fillRect/>
          </a:stretch>
        </p:blipFill>
        <p:spPr>
          <a:xfrm rot="707995">
            <a:off x="-87388" y="2933816"/>
            <a:ext cx="3866768" cy="3681112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6" t="8399" b="7691"/>
          <a:stretch/>
        </p:blipFill>
        <p:spPr>
          <a:xfrm rot="21343170">
            <a:off x="6673749" y="275817"/>
            <a:ext cx="2497180" cy="4314496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65" b="20831"/>
          <a:stretch/>
        </p:blipFill>
        <p:spPr>
          <a:xfrm rot="15916804">
            <a:off x="2931673" y="1684951"/>
            <a:ext cx="4070901" cy="280647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67744" y="232243"/>
            <a:ext cx="4657285" cy="830997"/>
          </a:xfrm>
          <a:prstGeom prst="rect">
            <a:avLst/>
          </a:prstGeom>
          <a:noFill/>
          <a:effectLst>
            <a:outerShdw blurRad="50800" dist="177800" dir="5400000" algn="ctr" rotWithShape="0">
              <a:srgbClr val="000000">
                <a:alpha val="86000"/>
              </a:srgbClr>
            </a:outerShdw>
          </a:effectLst>
        </p:spPr>
        <p:txBody>
          <a:bodyPr wrap="square" rtlCol="1">
            <a:spAutoFit/>
          </a:bodyPr>
          <a:lstStyle/>
          <a:p>
            <a:pPr algn="ctr"/>
            <a:r>
              <a:rPr lang="he-IL" sz="4800" b="1" dirty="0" smtClean="0">
                <a:solidFill>
                  <a:srgbClr val="44C3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סבא אלי</a:t>
            </a:r>
            <a:r>
              <a:rPr lang="he-IL" sz="4800" b="1" dirty="0" smtClean="0">
                <a:solidFill>
                  <a:srgbClr val="44C3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Ruehl" panose="020E0503060101010101" pitchFamily="34" charset="-79"/>
                <a:cs typeface="FrankRuehl" panose="020E0503060101010101" pitchFamily="34" charset="-79"/>
              </a:rPr>
              <a:t> בתחרויות</a:t>
            </a:r>
            <a:endParaRPr lang="he-IL" sz="4800" b="1" dirty="0">
              <a:solidFill>
                <a:srgbClr val="44C3D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pic>
        <p:nvPicPr>
          <p:cNvPr id="15" name="תמונה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032" y="4076784"/>
            <a:ext cx="3777318" cy="2909072"/>
          </a:xfrm>
          <a:prstGeom prst="rect">
            <a:avLst/>
          </a:prstGeom>
        </p:spPr>
      </p:pic>
      <p:pic>
        <p:nvPicPr>
          <p:cNvPr id="16" name="תמונה 15"/>
          <p:cNvPicPr>
            <a:picLocks noChangeAspect="1"/>
          </p:cNvPicPr>
          <p:nvPr/>
        </p:nvPicPr>
        <p:blipFill rotWithShape="1">
          <a:blip r:embed="rId6"/>
          <a:srcRect r="4689"/>
          <a:stretch/>
        </p:blipFill>
        <p:spPr>
          <a:xfrm>
            <a:off x="364023" y="476672"/>
            <a:ext cx="2153777" cy="2706867"/>
          </a:xfrm>
          <a:prstGeom prst="rect">
            <a:avLst/>
          </a:prstGeom>
        </p:spPr>
      </p:pic>
      <p:sp>
        <p:nvSpPr>
          <p:cNvPr id="5" name="טבעת 4"/>
          <p:cNvSpPr/>
          <p:nvPr/>
        </p:nvSpPr>
        <p:spPr>
          <a:xfrm>
            <a:off x="4998266" y="4677489"/>
            <a:ext cx="437830" cy="624001"/>
          </a:xfrm>
          <a:prstGeom prst="donut">
            <a:avLst>
              <a:gd name="adj" fmla="val 68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5000">
        <p15:prstTrans prst="pageCurlSingle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65">
            <a:off x="364818" y="3006853"/>
            <a:ext cx="5079010" cy="3809258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66" t="40096" r="6873" b="2994"/>
          <a:stretch/>
        </p:blipFill>
        <p:spPr>
          <a:xfrm rot="21312804">
            <a:off x="6411046" y="1721809"/>
            <a:ext cx="2369814" cy="3363607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9773">
            <a:off x="93791" y="127496"/>
            <a:ext cx="4081259" cy="30609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51690" y="479082"/>
            <a:ext cx="5234514" cy="584775"/>
          </a:xfrm>
          <a:prstGeom prst="rect">
            <a:avLst/>
          </a:prstGeom>
          <a:noFill/>
          <a:effectLst>
            <a:outerShdw blurRad="50800" dist="190500" dir="5400000" algn="ctr" rotWithShape="0">
              <a:srgbClr val="000000">
                <a:alpha val="86000"/>
              </a:srgbClr>
            </a:outerShdw>
          </a:effectLst>
        </p:spPr>
        <p:txBody>
          <a:bodyPr wrap="square" rtlCol="1">
            <a:spAutoFit/>
          </a:bodyPr>
          <a:lstStyle/>
          <a:p>
            <a:pPr algn="ctr"/>
            <a:r>
              <a:rPr lang="he-IL" sz="3200" b="1" dirty="0" smtClean="0">
                <a:solidFill>
                  <a:srgbClr val="44C3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סבא אלי בחול מיצג את המדינה</a:t>
            </a:r>
            <a:endParaRPr lang="he-IL" sz="3200" b="1" dirty="0">
              <a:solidFill>
                <a:srgbClr val="44C3D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טבעת 1"/>
          <p:cNvSpPr/>
          <p:nvPr/>
        </p:nvSpPr>
        <p:spPr>
          <a:xfrm>
            <a:off x="4067944" y="3861048"/>
            <a:ext cx="504056" cy="792088"/>
          </a:xfrm>
          <a:prstGeom prst="donut">
            <a:avLst>
              <a:gd name="adj" fmla="val 54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5000">
        <p15:prstTrans prst="pageCurlSingle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60306" y="2235854"/>
            <a:ext cx="5282453" cy="3961840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6265">
            <a:off x="4281723" y="2039240"/>
            <a:ext cx="4862129" cy="36465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80920" y="260648"/>
            <a:ext cx="5400600" cy="769441"/>
          </a:xfrm>
          <a:prstGeom prst="rect">
            <a:avLst/>
          </a:prstGeom>
          <a:noFill/>
          <a:effectLst>
            <a:outerShdw blurRad="50800" dist="228600" dir="5400000" algn="ctr" rotWithShape="0">
              <a:srgbClr val="000000">
                <a:alpha val="86000"/>
              </a:srgbClr>
            </a:outerShdw>
          </a:effectLst>
        </p:spPr>
        <p:txBody>
          <a:bodyPr wrap="square" rtlCol="1">
            <a:spAutoFit/>
          </a:bodyPr>
          <a:lstStyle/>
          <a:p>
            <a:r>
              <a:rPr lang="he-IL" sz="4400" b="1" dirty="0" smtClean="0">
                <a:solidFill>
                  <a:srgbClr val="44C3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יעל קטנה אם סבא אלי</a:t>
            </a:r>
            <a:endParaRPr lang="he-IL" sz="4400" b="1" dirty="0">
              <a:solidFill>
                <a:srgbClr val="44C3D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5000">
        <p15:prstTrans prst="pageCurlSingle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1" t="25681" r="13881"/>
          <a:stretch/>
        </p:blipFill>
        <p:spPr>
          <a:xfrm rot="318574">
            <a:off x="360402" y="2042450"/>
            <a:ext cx="2902531" cy="4044162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2"/>
          <a:stretch/>
        </p:blipFill>
        <p:spPr>
          <a:xfrm rot="553746">
            <a:off x="5124809" y="759483"/>
            <a:ext cx="3786044" cy="3212976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1" b="12201"/>
          <a:stretch/>
        </p:blipFill>
        <p:spPr>
          <a:xfrm rot="21359331">
            <a:off x="4449156" y="3761542"/>
            <a:ext cx="3428914" cy="2784240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0" t="15750" r="13201" b="2351"/>
          <a:stretch/>
        </p:blipFill>
        <p:spPr>
          <a:xfrm rot="21182272">
            <a:off x="2335546" y="152634"/>
            <a:ext cx="2216554" cy="35283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55976" y="332656"/>
            <a:ext cx="3888432" cy="646331"/>
          </a:xfrm>
          <a:prstGeom prst="rect">
            <a:avLst/>
          </a:prstGeom>
          <a:noFill/>
          <a:effectLst>
            <a:outerShdw blurRad="50800" dist="139700" dir="5400000" algn="ctr" rotWithShape="0">
              <a:srgbClr val="000000">
                <a:alpha val="86000"/>
              </a:srgbClr>
            </a:outerShdw>
          </a:effectLst>
        </p:spPr>
        <p:txBody>
          <a:bodyPr wrap="square" rtlCol="1">
            <a:spAutoFit/>
          </a:bodyPr>
          <a:lstStyle/>
          <a:p>
            <a:pPr algn="ctr"/>
            <a:r>
              <a:rPr lang="he-IL" sz="3600" b="1" dirty="0" smtClean="0">
                <a:solidFill>
                  <a:srgbClr val="44C3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יום החתונה של הורי</a:t>
            </a:r>
            <a:endParaRPr lang="he-IL" sz="3600" b="1" dirty="0">
              <a:solidFill>
                <a:srgbClr val="44C3D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0" b="2385"/>
          <a:stretch/>
        </p:blipFill>
        <p:spPr>
          <a:xfrm>
            <a:off x="3059832" y="4113485"/>
            <a:ext cx="1511291" cy="24860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5000">
        <p15:prstTrans prst="pageCurlSingle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זרימה">
  <a:themeElements>
    <a:clrScheme name="סגול אדום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זרימה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זרימה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318</TotalTime>
  <Words>113</Words>
  <Application>Microsoft Office PowerPoint</Application>
  <PresentationFormat>‫הצגה על המסך (4:3)</PresentationFormat>
  <Paragraphs>26</Paragraphs>
  <Slides>16</Slides>
  <Notes>0</Notes>
  <HiddenSlides>0</HiddenSlides>
  <MMClips>1</MMClips>
  <ScaleCrop>false</ScaleCrop>
  <HeadingPairs>
    <vt:vector size="6" baseType="variant">
      <vt:variant>
        <vt:lpstr>גופנים בשימוש</vt:lpstr>
      </vt:variant>
      <vt:variant>
        <vt:i4>8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16</vt:i4>
      </vt:variant>
    </vt:vector>
  </HeadingPairs>
  <TitlesOfParts>
    <vt:vector size="25" baseType="lpstr">
      <vt:lpstr>Arial Unicode MS</vt:lpstr>
      <vt:lpstr>Arial</vt:lpstr>
      <vt:lpstr>Calibri</vt:lpstr>
      <vt:lpstr>Constantia</vt:lpstr>
      <vt:lpstr>David</vt:lpstr>
      <vt:lpstr>FrankRuehl</vt:lpstr>
      <vt:lpstr>Guttman Adii</vt:lpstr>
      <vt:lpstr>Wingdings 2</vt:lpstr>
      <vt:lpstr>זרימה</vt:lpstr>
      <vt:lpstr>מצגת של PowerPoint</vt:lpstr>
      <vt:lpstr>מצגת תמונות של סבא אלי</vt:lpstr>
      <vt:lpstr>בצבא</vt:lpstr>
      <vt:lpstr> סבא אלי בעבודה</vt:lpstr>
      <vt:lpstr>סבא אלי שופט בתחרויות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תמונות של סבא אלי</dc:title>
  <dc:creator>pipman777</dc:creator>
  <cp:lastModifiedBy>User</cp:lastModifiedBy>
  <cp:revision>40</cp:revision>
  <dcterms:created xsi:type="dcterms:W3CDTF">2018-04-03T07:11:48Z</dcterms:created>
  <dcterms:modified xsi:type="dcterms:W3CDTF">2018-05-07T05:02:01Z</dcterms:modified>
</cp:coreProperties>
</file>