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4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56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718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646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0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683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090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64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08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01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76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134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087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6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900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77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9D0B-FD55-423F-B91B-1B7ABD4089FB}" type="datetimeFigureOut">
              <a:rPr lang="he-IL" smtClean="0"/>
              <a:t>י'/סיון/תשע"ח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E4F9A4-FF4C-4792-AFD8-478302FE2E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234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8000" b="1" dirty="0" smtClean="0">
                <a:latin typeface="Fb BoeiManali" panose="02020503050405020304" pitchFamily="18" charset="-79"/>
                <a:cs typeface="Fb BoeiManali" panose="02020503050405020304" pitchFamily="18" charset="-79"/>
              </a:rPr>
              <a:t>חייה של יעל בארץ ישראל</a:t>
            </a:r>
            <a:endParaRPr lang="he-IL" sz="8000" b="1" dirty="0"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53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על האופנוע של אחיה בצעירותה </a:t>
            </a:r>
            <a:b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</a:br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אחרי תקופה ששהו במעברה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19142" t="9482" r="62798" b="64108"/>
          <a:stretch/>
        </p:blipFill>
        <p:spPr bwMode="auto">
          <a:xfrm>
            <a:off x="3225801" y="2095500"/>
            <a:ext cx="4140199" cy="452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70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עם מדי הצבא של אחיה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43342" t="9482" r="41488" b="65010"/>
          <a:stretch/>
        </p:blipFill>
        <p:spPr bwMode="auto">
          <a:xfrm>
            <a:off x="3060700" y="1930400"/>
            <a:ext cx="3683000" cy="4660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6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עם הוריה אחיה הבכור ואחותה 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42800" t="38601" r="41488" b="33860"/>
          <a:stretch/>
        </p:blipFill>
        <p:spPr bwMode="auto">
          <a:xfrm rot="16200000">
            <a:off x="3397250" y="1454149"/>
            <a:ext cx="4292599" cy="5524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54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ואחיה 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20045" t="38601" r="63340" b="35440"/>
          <a:stretch/>
        </p:blipFill>
        <p:spPr bwMode="auto">
          <a:xfrm>
            <a:off x="3403600" y="1930400"/>
            <a:ext cx="3810000" cy="471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79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בטיול בנחל עין גדי 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43342" t="69075" r="41488" b="5869"/>
          <a:stretch/>
        </p:blipFill>
        <p:spPr bwMode="auto">
          <a:xfrm>
            <a:off x="3263900" y="1930400"/>
            <a:ext cx="3594100" cy="4724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17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>
                <a:solidFill>
                  <a:schemeClr val="tx1"/>
                </a:solidFill>
                <a:latin typeface="Fb BoeiManali" panose="02020503050405020304" pitchFamily="18" charset="-79"/>
                <a:cs typeface="Fb BoeiManali" panose="02020503050405020304" pitchFamily="18" charset="-79"/>
              </a:rPr>
              <a:t>יעל אחותה ואחיה</a:t>
            </a:r>
            <a:endParaRPr lang="he-IL" sz="4000" dirty="0">
              <a:solidFill>
                <a:schemeClr val="tx1"/>
              </a:solidFill>
              <a:latin typeface="Fb BoeiManali" panose="02020503050405020304" pitchFamily="18" charset="-79"/>
              <a:cs typeface="Fb BoeiManali" panose="02020503050405020304" pitchFamily="18" charset="-79"/>
            </a:endParaRPr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 rotWithShape="1">
          <a:blip r:embed="rId2"/>
          <a:srcRect l="20948" t="68623" r="62618" b="6998"/>
          <a:stretch/>
        </p:blipFill>
        <p:spPr bwMode="auto">
          <a:xfrm>
            <a:off x="3022600" y="1816100"/>
            <a:ext cx="3898900" cy="4927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3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33</Words>
  <Application>Microsoft Office PowerPoint</Application>
  <PresentationFormat>מסך רחב</PresentationFormat>
  <Paragraphs>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Fb BoeiManali</vt:lpstr>
      <vt:lpstr>Gisha</vt:lpstr>
      <vt:lpstr>Trebuchet MS</vt:lpstr>
      <vt:lpstr>Wingdings 3</vt:lpstr>
      <vt:lpstr>פיאה</vt:lpstr>
      <vt:lpstr>חייה של יעל בארץ ישראל</vt:lpstr>
      <vt:lpstr>יעל על האופנוע של אחיה בצעירותה  אחרי תקופה ששהו במעברה</vt:lpstr>
      <vt:lpstr>יעל עם מדי הצבא של אחיה</vt:lpstr>
      <vt:lpstr>יעל עם הוריה אחיה הבכור ואחותה </vt:lpstr>
      <vt:lpstr>יעל ואחיה </vt:lpstr>
      <vt:lpstr>יעל בטיול בנחל עין גדי </vt:lpstr>
      <vt:lpstr>יעל אחותה ואחיה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חייה של יעל בארץ ישראל</dc:title>
  <dc:creator>‏‏משתמש Windows</dc:creator>
  <cp:lastModifiedBy>‏‏משתמש Windows</cp:lastModifiedBy>
  <cp:revision>2</cp:revision>
  <dcterms:created xsi:type="dcterms:W3CDTF">2018-05-24T09:29:30Z</dcterms:created>
  <dcterms:modified xsi:type="dcterms:W3CDTF">2018-05-24T09:38:25Z</dcterms:modified>
</cp:coreProperties>
</file>