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61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5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930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35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85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06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1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8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50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941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5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33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87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77704-0955-4029-A53A-161C63E549EB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7B9E7-AA07-4BB0-B824-579184DA35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07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46961"/>
          </a:xfrm>
        </p:spPr>
        <p:txBody>
          <a:bodyPr/>
          <a:lstStyle/>
          <a:p>
            <a:r>
              <a:rPr lang="he-IL" dirty="0" smtClean="0"/>
              <a:t>קשר לכל החיים </a:t>
            </a:r>
            <a:br>
              <a:rPr lang="he-IL" dirty="0" smtClean="0"/>
            </a:br>
            <a:endParaRPr lang="en-US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9580179" y="6991624"/>
            <a:ext cx="9144000" cy="1655762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s://lh3.googleusercontent.com/rSbcormeJT4U9f3W4opJF_A9vSJ8UsUoI7vGW4d1BEOSJYePX9mAOkQodilb8c_Ifp1ee1k9AjG4IIQTkWt9bahdA_KBKI3MzRHqA6EwOEGzkwyAtMDickSJo7yWK0ND6e_UEBjjBRwodK48aKdJTY5WYJKY_G3eihbjekmUB7AKvMzohLZWGbLkoOtPfMZJ2SarsXV5kOvjGH08UeivVTaZPRJPtfuMPWHkpm1AIRVxI2Mk6BAsjy9pGo_ME5Docx7llxI18Oq9aNRIQekycR0PMVGtc9X6syYlluTjfz2Y9lS0-EV0PNse5QjTe6cnmIUtX6Zo2Du0mZw-v8eORBuwbTuqvBxKVhOM0tyIvBdqz3jssUEwOB2oSH9tUHJERZGFlv-RDyUQX3YidwE1krIxvOowMEzH8JYDLEpNpx-kjQuPX9z4uDEaNQ9yXpolOzpKZKZGpEcdkom2nfx-Nh8H0Pj0qTb-PS-3JF2abjvZZRadQBNLpdW41ctUQmQZAdfioU2N0TDzclEcUw3ZBh2lGlaNWzdykGewUOREqBwbeTt-_BtkCA3C_ECYd-FqdllZSdDOLXKsR7H4vv7zbiMgG_Tg-ynd2CAQqQSm=w373-h662-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6968" y="633413"/>
            <a:ext cx="2842225" cy="505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lh3.googleusercontent.com/YB0wvLP2Kwl-nAQfzqoCCcqB6fHPhxlgiZGazSClEk_CzeB3hdwP_wAT1K3uMeRRHwnbzAKzyuEEB8OGeb-JzLyu3EG-rzJDw3iQfGn5FSYE3uAJoz-fJF72qlE5P-df2PckdIlHKxXELkJHahUCDqSxnZ2wdnZGqQ1vOprREdy2MyPVWEmNiu9mgyN4eOOJ5h_HkI1bwQTI32nR5IXLtiG8JmMoFvVVcL6d9SUGk_eKd3lYQz-pMJjVnf2nf79icGuckewgztmp4M0xjO0U2Tv_BsY_YBfKMNC2a2TUYp2R_j81OgIN8ASoS1ffZTIGLJwpY-Xh28kFqDrUIX4U6aaEQdlLQTxTvFFkkO7vq6SOBV5bEEn92xWAZ-J_r2FVByV5-T_oVmuJmQ3MU1zKQ3T5hX5sHfephC-fWnqNZcuPbuCZMQTiw9Qxxk2giGm2S6n5I-1Txnf2e67FH63J65-UEE5nBJtC8rhUEoOKn5Z_gMutQ88hibcDTA9TYKihx_zYX3IsOdzy0Klhc9UsXt5wnQSPpwfa0BeJIpME6-ng0ddEQHzx469BthhAgyOzQ98FWQlKPVDIZPcRswphq8GVFKqCBi7MZ248kY9G=w1024-h576-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26" y="2851998"/>
            <a:ext cx="6056039" cy="34065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801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/>
          <a:lstStyle/>
          <a:p>
            <a:r>
              <a:rPr lang="he-IL" dirty="0" smtClean="0"/>
              <a:t>הכיפה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e-IL" sz="2000" dirty="0" smtClean="0"/>
              <a:t>ביום מותו של אבי ז"ל חבשתי כיפה </a:t>
            </a:r>
            <a:r>
              <a:rPr lang="he-IL" sz="2000" dirty="0" smtClean="0"/>
              <a:t>שחורה, </a:t>
            </a:r>
            <a:r>
              <a:rPr lang="he-IL" sz="2000" dirty="0" smtClean="0"/>
              <a:t>בסיום השבעה לא רציתי להיפרד </a:t>
            </a:r>
            <a:r>
              <a:rPr lang="he-IL" sz="2000" dirty="0" smtClean="0"/>
              <a:t>ולאבד את </a:t>
            </a:r>
            <a:r>
              <a:rPr lang="he-IL" sz="2000" dirty="0" smtClean="0"/>
              <a:t>האדם היקר שדאג לי כל חייו ומצאתי בכיפה משהו שיסמל את האחיזה </a:t>
            </a:r>
            <a:r>
              <a:rPr lang="he-IL" sz="2000" dirty="0" smtClean="0"/>
              <a:t>באמונה כך </a:t>
            </a:r>
            <a:r>
              <a:rPr lang="he-IL" sz="2000" dirty="0" smtClean="0"/>
              <a:t>שאבי ילווה אותי כל חיי עד יומי האחרון </a:t>
            </a:r>
            <a:r>
              <a:rPr lang="he-IL" sz="2000" dirty="0" smtClean="0"/>
              <a:t>. לקחתי </a:t>
            </a:r>
            <a:r>
              <a:rPr lang="he-IL" sz="2000" dirty="0" smtClean="0"/>
              <a:t>את הכיפה והכנסתי אותה לכיסי בצד ימין. ברבות הימים לצערי הרב אחרי 12 שנה אמי נפטרה ממחלת הסרטן ושוב </a:t>
            </a:r>
            <a:r>
              <a:rPr lang="he-IL" sz="2000" dirty="0" smtClean="0"/>
              <a:t>הנחתי </a:t>
            </a:r>
            <a:r>
              <a:rPr lang="he-IL" sz="2000" dirty="0" smtClean="0"/>
              <a:t>כיפה שחורה חדשה על </a:t>
            </a:r>
            <a:r>
              <a:rPr lang="he-IL" sz="2000" dirty="0" smtClean="0"/>
              <a:t>ראשי, </a:t>
            </a:r>
            <a:r>
              <a:rPr lang="he-IL" sz="2000" dirty="0" smtClean="0"/>
              <a:t>שוב חזרו בי תעצומות </a:t>
            </a:r>
            <a:r>
              <a:rPr lang="he-IL" sz="2000" dirty="0" smtClean="0"/>
              <a:t>הנפש, הגעגועים </a:t>
            </a:r>
            <a:r>
              <a:rPr lang="he-IL" sz="2000" dirty="0" err="1" smtClean="0"/>
              <a:t>והזכרונות</a:t>
            </a:r>
            <a:r>
              <a:rPr lang="he-IL" sz="2000" dirty="0" smtClean="0"/>
              <a:t> מהוריי </a:t>
            </a:r>
            <a:r>
              <a:rPr lang="he-IL" sz="2000" dirty="0" smtClean="0"/>
              <a:t>ובסיום השבעה, </a:t>
            </a:r>
            <a:r>
              <a:rPr lang="he-IL" sz="2000" dirty="0" smtClean="0"/>
              <a:t>הנחתי כיפה בתוך כיפה שמסמל את </a:t>
            </a:r>
            <a:r>
              <a:rPr lang="he-IL" sz="2000" dirty="0" err="1" smtClean="0"/>
              <a:t>היחד</a:t>
            </a:r>
            <a:r>
              <a:rPr lang="he-IL" sz="2000" dirty="0" smtClean="0"/>
              <a:t> והאהבה בתוך המשפחה וכדי לחזק את הרגש והזיכרון שנוצר </a:t>
            </a:r>
            <a:r>
              <a:rPr lang="he-IL" sz="2000" dirty="0" smtClean="0"/>
              <a:t>בי.</a:t>
            </a:r>
            <a:endParaRPr lang="en-US" sz="2000" dirty="0"/>
          </a:p>
        </p:txBody>
      </p:sp>
      <p:pic>
        <p:nvPicPr>
          <p:cNvPr id="2050" name="Picture 2" descr="https://lh3.googleusercontent.com/G827rVOIS42CdkZirRj9zlIwMFl5jBHbmVX_J2ThYMjfD_YSmQoItMryhYW5NUJTeV431hkGjA26vICRqJp3A5kQUtebswEjuwUIuPIeSWjd5oRQQ4n6amaH43-fJjXBuPA5kS9SeOjjgVhi5jHYi9OuTg16ly9YDz1H40vsKqOmSfqaVSWFX6Ca5mdeewqWXdgqLvLcxFn36R407Kt110irDk0H82Il5QwfU1iMbtVeIFltnMb7qXpB013Zj9829m4dYzJLRdQGuHoYnvbL5CzsglS0yHf9ZLuje9trZxgnWGbyxXFEDUuiuk_AR6H1_DSlKvQdsYnB9EAfAraBdHrNOBGcwAanPq9sI-UfO3xsS6KIakJUjZYg6hl9zh-2SgSDOoPWnLQnxcj0GQl09ngNM2U6J5hzexh5ceiDGmelx2kOji6Ohm1ZZcn0JuNoQFC7iWgehewFHLQSZYJWJRbC8a0wZOd9PCot88t2NuPXWilM9z7RSSSkCGEA_JppoORHja6U8ZKsamGHDxfAbnssfPQO3vREzthwkvW8Pr4l4SUHp4F7meq2VsOkhCrq2duDIRpLFToVAAR4OCyiznRS5kulCwquqwRfv_UJ=w373-h662-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190" y="3229928"/>
            <a:ext cx="1762822" cy="31370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662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הטבעת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ימים ספורים לפני מות אמי שהייתה בעצם האישה הראשונה שאהבתי </a:t>
            </a:r>
            <a:r>
              <a:rPr lang="he-IL" dirty="0" smtClean="0"/>
              <a:t>בחיי, </a:t>
            </a:r>
            <a:r>
              <a:rPr lang="he-IL" dirty="0" smtClean="0"/>
              <a:t>הפרידה </a:t>
            </a:r>
            <a:r>
              <a:rPr lang="he-IL" dirty="0" smtClean="0"/>
              <a:t>ממנה בראותי </a:t>
            </a:r>
            <a:r>
              <a:rPr lang="he-IL" dirty="0" smtClean="0"/>
              <a:t>את סבלה היה </a:t>
            </a:r>
            <a:r>
              <a:rPr lang="he-IL" dirty="0" smtClean="0"/>
              <a:t>קשה. </a:t>
            </a:r>
            <a:r>
              <a:rPr lang="he-IL" dirty="0" smtClean="0"/>
              <a:t>היא נתנה לי למשמרת את הטבעת הנישואים שלה שמסמלת </a:t>
            </a:r>
            <a:r>
              <a:rPr lang="he-IL" dirty="0" smtClean="0"/>
              <a:t>הקשר </a:t>
            </a:r>
            <a:r>
              <a:rPr lang="he-IL" dirty="0" smtClean="0"/>
              <a:t>בזוגיות </a:t>
            </a:r>
            <a:r>
              <a:rPr lang="he-IL" dirty="0" smtClean="0"/>
              <a:t>ובמשפחה </a:t>
            </a:r>
            <a:r>
              <a:rPr lang="he-IL" dirty="0" smtClean="0"/>
              <a:t>לכל </a:t>
            </a:r>
            <a:r>
              <a:rPr lang="he-IL" dirty="0" smtClean="0"/>
              <a:t>החיים. הטבעת סמנה </a:t>
            </a:r>
            <a:r>
              <a:rPr lang="he-IL" dirty="0" smtClean="0"/>
              <a:t>את רצונה לראות בי את המשך משמעות החיים </a:t>
            </a:r>
            <a:r>
              <a:rPr lang="he-IL" dirty="0" smtClean="0"/>
              <a:t>בטבעת. </a:t>
            </a:r>
            <a:endParaRPr lang="he-IL" dirty="0" smtClean="0"/>
          </a:p>
        </p:txBody>
      </p:sp>
      <p:pic>
        <p:nvPicPr>
          <p:cNvPr id="3074" name="Picture 2" descr="https://lh3.googleusercontent.com/LEUizaCMH_i94pIFaStuHNfDByfNDIXD5OSkuWPdAYWZP8Z4xL-dMtWMBRR_yfr1jza-MdcEl1dbS1uBzFg7BtWNesujVaIv-dKzYkqwYTm2hD1viTR7L1OcXc3RL9sbKsFtKENNy5aa9EypKHJBkW0j2LJYvUl-1xWHcDbaOKAK9OUFieWQqpAnVOJgBxb_tloQ9AQYcEoD6d3z42iFaK73yFfjemxxufmbfxfrk6zCNlzc2MVbNpoTBZxNXVxApcWJWbVJZIgSUFtRCwZ9lz9yMeEPfO_xnBPfSyTGupcoJNywh0eS5mVGPOfApSTji687pM3RUdAlnH7xqFkmmsbkY17i32-6LtRMRvWVeAkb-rrACVp0cmmO26cP-PMyRYqAg1xajOVPQlWkkXGAcB-5wBLDRU_dd2sv0GDU1mtnR3tjbuhMrho1nn8OXzakNFOZSbZN1YjA6G3Mtp5iqHcvzJt-k0wQ3FjF-tSh8IEEvi3EPphfbqnmgDG25AieljPH76x0GWbL4wGk0kvT8uqX_vogvnnoDApnI_TL_jxwLi65HlpNmvosJVB05RhEuD7QF7pp3XLEKZ2WCH0L0EBCC1Gb7VzdjOTV0UzS=w373-h662-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5007" y="3424896"/>
            <a:ext cx="2900855" cy="2845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74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ספר תהילים 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295401" y="1541846"/>
            <a:ext cx="10515600" cy="4351338"/>
          </a:xfrm>
        </p:spPr>
        <p:txBody>
          <a:bodyPr>
            <a:normAutofit/>
          </a:bodyPr>
          <a:lstStyle/>
          <a:p>
            <a:r>
              <a:rPr lang="he-IL" sz="2000" dirty="0" smtClean="0"/>
              <a:t>את הטבעת </a:t>
            </a:r>
            <a:r>
              <a:rPr lang="he-IL" sz="2000" dirty="0" smtClean="0"/>
              <a:t>המזכרת מאמי </a:t>
            </a:r>
            <a:r>
              <a:rPr lang="he-IL" sz="2000" dirty="0" smtClean="0"/>
              <a:t>הכנסתי לתוך </a:t>
            </a:r>
            <a:r>
              <a:rPr lang="he-IL" sz="2000" dirty="0" smtClean="0"/>
              <a:t>מעטפה </a:t>
            </a:r>
            <a:r>
              <a:rPr lang="he-IL" sz="2000" dirty="0" smtClean="0"/>
              <a:t>מעור עם ספר תהילים </a:t>
            </a:r>
            <a:r>
              <a:rPr lang="he-IL" sz="2000" dirty="0" smtClean="0"/>
              <a:t>קטן, </a:t>
            </a:r>
            <a:r>
              <a:rPr lang="he-IL" sz="2000" dirty="0" smtClean="0"/>
              <a:t>ראיתי בזה אחיזה חזקה בדרך שאמי </a:t>
            </a:r>
            <a:r>
              <a:rPr lang="he-IL" sz="2000" dirty="0" err="1" smtClean="0"/>
              <a:t>תוותה</a:t>
            </a:r>
            <a:r>
              <a:rPr lang="he-IL" sz="2000" dirty="0" smtClean="0"/>
              <a:t> באמונה, </a:t>
            </a:r>
            <a:r>
              <a:rPr lang="he-IL" sz="2000" dirty="0" smtClean="0"/>
              <a:t>באהבה </a:t>
            </a:r>
            <a:r>
              <a:rPr lang="he-IL" sz="2000" dirty="0" smtClean="0"/>
              <a:t>וברצון </a:t>
            </a:r>
            <a:r>
              <a:rPr lang="he-IL" sz="2000" dirty="0" smtClean="0"/>
              <a:t>שלה </a:t>
            </a:r>
            <a:r>
              <a:rPr lang="he-IL" sz="2000" dirty="0" smtClean="0"/>
              <a:t>,לראות </a:t>
            </a:r>
            <a:r>
              <a:rPr lang="he-IL" sz="2000" dirty="0" smtClean="0"/>
              <a:t>אותי זוכר </a:t>
            </a:r>
            <a:r>
              <a:rPr lang="he-IL" sz="2000" dirty="0" smtClean="0"/>
              <a:t>אותה, </a:t>
            </a:r>
            <a:r>
              <a:rPr lang="he-IL" sz="2000" dirty="0" smtClean="0"/>
              <a:t>אני אישית נאחזתי בזה בהרבה רגעים קשים של </a:t>
            </a:r>
            <a:r>
              <a:rPr lang="he-IL" sz="2000" dirty="0" smtClean="0"/>
              <a:t>חיי. </a:t>
            </a:r>
            <a:r>
              <a:rPr lang="he-IL" sz="2000" dirty="0" smtClean="0"/>
              <a:t>יום יום באמונה שהצרוף </a:t>
            </a:r>
            <a:r>
              <a:rPr lang="he-IL" sz="2000" dirty="0" smtClean="0"/>
              <a:t>שתי </a:t>
            </a:r>
            <a:r>
              <a:rPr lang="he-IL" sz="2000" dirty="0" smtClean="0"/>
              <a:t>הכיפות הטבעת וספר </a:t>
            </a:r>
            <a:r>
              <a:rPr lang="he-IL" sz="2000" dirty="0" err="1" smtClean="0"/>
              <a:t>התהילים</a:t>
            </a:r>
            <a:r>
              <a:rPr lang="he-IL" sz="2000" dirty="0" smtClean="0"/>
              <a:t> שנמצאים </a:t>
            </a:r>
            <a:r>
              <a:rPr lang="he-IL" sz="2000" dirty="0" smtClean="0"/>
              <a:t>איתי גם </a:t>
            </a:r>
            <a:r>
              <a:rPr lang="he-IL" sz="2000" dirty="0" smtClean="0"/>
              <a:t>ברגע זה </a:t>
            </a:r>
            <a:r>
              <a:rPr lang="he-IL" sz="2000" dirty="0" smtClean="0"/>
              <a:t>בו אנו </a:t>
            </a:r>
            <a:r>
              <a:rPr lang="he-IL" sz="2000" dirty="0" smtClean="0"/>
              <a:t>מעלים </a:t>
            </a:r>
            <a:r>
              <a:rPr lang="he-IL" sz="2000" dirty="0" smtClean="0"/>
              <a:t>על הכתב </a:t>
            </a:r>
            <a:r>
              <a:rPr lang="he-IL" sz="2000" dirty="0" smtClean="0"/>
              <a:t>את </a:t>
            </a:r>
            <a:r>
              <a:rPr lang="he-IL" sz="2000" dirty="0" err="1" smtClean="0"/>
              <a:t>את</a:t>
            </a:r>
            <a:r>
              <a:rPr lang="he-IL" sz="2000" dirty="0" smtClean="0"/>
              <a:t> </a:t>
            </a:r>
            <a:r>
              <a:rPr lang="he-IL" sz="2000" dirty="0" smtClean="0"/>
              <a:t>סיפור חיי .הם מחזקים </a:t>
            </a:r>
            <a:r>
              <a:rPr lang="he-IL" sz="2000" dirty="0" smtClean="0"/>
              <a:t>אותי </a:t>
            </a:r>
            <a:r>
              <a:rPr lang="he-IL" sz="2000" dirty="0" smtClean="0"/>
              <a:t>ומכוונים </a:t>
            </a:r>
            <a:r>
              <a:rPr lang="he-IL" sz="2000" dirty="0" smtClean="0"/>
              <a:t>את </a:t>
            </a:r>
            <a:r>
              <a:rPr lang="he-IL" sz="2000" dirty="0" smtClean="0"/>
              <a:t>חיי. </a:t>
            </a:r>
            <a:r>
              <a:rPr lang="he-IL" sz="2000" dirty="0" smtClean="0"/>
              <a:t>כל החבילה נמצאת </a:t>
            </a:r>
            <a:r>
              <a:rPr lang="he-IL" sz="2000" dirty="0" smtClean="0"/>
              <a:t>בכיסי, </a:t>
            </a:r>
            <a:r>
              <a:rPr lang="he-IL" sz="2000" dirty="0" smtClean="0"/>
              <a:t>בצד ימין </a:t>
            </a:r>
            <a:r>
              <a:rPr lang="he-IL" sz="2000" dirty="0" smtClean="0"/>
              <a:t>.כל </a:t>
            </a:r>
            <a:r>
              <a:rPr lang="he-IL" sz="2000" dirty="0" smtClean="0"/>
              <a:t>בוקר בצאתי </a:t>
            </a:r>
            <a:r>
              <a:rPr lang="he-IL" sz="2000" dirty="0" smtClean="0"/>
              <a:t>מביתי </a:t>
            </a:r>
            <a:r>
              <a:rPr lang="he-IL" sz="2000" dirty="0" smtClean="0"/>
              <a:t>אני אוחז בחבילה ומביט בשמיים לקדוש ברוך הוא </a:t>
            </a:r>
            <a:r>
              <a:rPr lang="he-IL" sz="2000" dirty="0" smtClean="0"/>
              <a:t>שיכוון </a:t>
            </a:r>
            <a:r>
              <a:rPr lang="he-IL" sz="2000" dirty="0" smtClean="0"/>
              <a:t>את יומי </a:t>
            </a:r>
            <a:r>
              <a:rPr lang="he-IL" sz="2000" dirty="0" smtClean="0"/>
              <a:t>בתבונה ואצליח. </a:t>
            </a:r>
            <a:endParaRPr lang="en-US" sz="2000" dirty="0"/>
          </a:p>
        </p:txBody>
      </p:sp>
      <p:pic>
        <p:nvPicPr>
          <p:cNvPr id="4098" name="Picture 2" descr="https://lh3.googleusercontent.com/PGsBa2b7RGAhyFlOdHRwt3eHa8uqzJGbmjXmOxyTLSiE9QNhmDqtFBLYDKKpIsF1DtOy3RFRVNvr_fFa9I0V8Ug3-vzZOtX_SVft2ifz7JVBTWYVnjs3vjX0ZtyLYDzqRo0eoG5fEjweAtEibkRzmZGO8TnjsO7eKpyimS6y1GKz1C0LJRS-bbLos9G4R2OAmN1rPIDlX7CRGkC1Vcz5D0aa8ul0P3Xqv4oE-bz_ZJMOjWzJJKeZ_jEGl5fIU8faxDgWv9tpxuj11E0sOqbKJrXZ1h81IUgA1fYMLwEMz-KhYGUO9s19ncVio6Lo0s02IM726vGW93WDgvGSLR5yiprAQqiawfbvw82Nsv8PyWlZEpxa9txc-7dw2DqZLME6XLZ4Az0LGF1PXISob0O_E_zjabD2d0waXL5rFRwORhVr30NDV3197YDgxFdm4dQIWOrmeWxREyS2jyEHDn21If_FF-j1j_vGEgHMNTFclPJJg7aBk7lnArB4Y2VjQXx1ElO4XX92ehZJ5VDcfSqVjXrfxyU-wfCFooJkrrDc7ONnbVXk-Mhw9d1GEA5Xc7Cto8F_jDkUiV-G8nVdHurMSDeOcL9tRQt7ipLOmzol=w373-h662-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141" y="2963634"/>
            <a:ext cx="2159876" cy="3388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904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249</Words>
  <Application>Microsoft Office PowerPoint</Application>
  <PresentationFormat>מותאם אישית</PresentationFormat>
  <Paragraphs>7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קשר לכל החיים  </vt:lpstr>
      <vt:lpstr>הכיפה</vt:lpstr>
      <vt:lpstr>הטבעת</vt:lpstr>
      <vt:lpstr>ספר תהילים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קשר לכל החיים</dc:title>
  <dc:creator>Windows User</dc:creator>
  <cp:lastModifiedBy>Irmi Ulner</cp:lastModifiedBy>
  <cp:revision>9</cp:revision>
  <dcterms:created xsi:type="dcterms:W3CDTF">2018-01-17T11:00:43Z</dcterms:created>
  <dcterms:modified xsi:type="dcterms:W3CDTF">2018-04-26T09:15:34Z</dcterms:modified>
</cp:coreProperties>
</file>