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 layout="4pic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מלבן מעוגל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28" name="מציין מיקום של תאריך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17" name="מציין מיקום של כותרת תחתונה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9" name="מציין מיקום של מספר שקופית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מלבן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מלבן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מלבן מעוגל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מלבן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מלבן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9" name="מציין מיקום תוכן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3" name="מציין מיקום תוכן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מלבן מעוגל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לבן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מלבן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מלבן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מלבן מעוגל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מציין מיקום של כותרת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4" name="מציין מיקום של תאריך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23" name="מציין מיקום של מספר שקופית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r" rtl="1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r" rtl="1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r" rtl="1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r" rtl="1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אלבום תמונות – שמחה כנעני (בונן)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528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19 - עותק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88" y="457200"/>
            <a:ext cx="20034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19 - עותק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457200"/>
            <a:ext cx="39163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19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543300"/>
            <a:ext cx="39385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1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3543300"/>
            <a:ext cx="20828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483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1 - עותק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457200"/>
            <a:ext cx="18573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1 - עותק (3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852"/>
            <a:ext cx="19288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21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53" y="3789040"/>
            <a:ext cx="4114800" cy="2795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2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82223"/>
            <a:ext cx="20574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33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2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909"/>
            <a:ext cx="19319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01" y="457200"/>
            <a:ext cx="17811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085" y="158155"/>
            <a:ext cx="20764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5 - עותק (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תמונה 5" descr="שמחה בונן כנעני 3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4" y="3212976"/>
            <a:ext cx="2257564" cy="3130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590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5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84200"/>
            <a:ext cx="4114800" cy="2603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36588"/>
            <a:ext cx="4114800" cy="2498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24263"/>
            <a:ext cx="4114800" cy="2695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7 - עותק (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543300"/>
            <a:ext cx="21066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939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7 - עותק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3" y="457200"/>
            <a:ext cx="25796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7 - עותק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58800"/>
            <a:ext cx="4114800" cy="2654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3543300"/>
            <a:ext cx="23701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8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8" y="3543300"/>
            <a:ext cx="29416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281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8" y="457200"/>
            <a:ext cx="37052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9 - עותק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92125"/>
            <a:ext cx="4114800" cy="2786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29 - עותק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3543300"/>
            <a:ext cx="18557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9 - עותק (4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44900"/>
            <a:ext cx="4114800" cy="2654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250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9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5547"/>
            <a:ext cx="23939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81" y="457200"/>
            <a:ext cx="22256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30 - עותק (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3300"/>
            <a:ext cx="18272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30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20843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96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7200"/>
            <a:ext cx="19065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543300"/>
            <a:ext cx="24384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3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0" y="3543300"/>
            <a:ext cx="3746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28" y="779857"/>
            <a:ext cx="2671243" cy="1908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57200"/>
            <a:ext cx="1981200" cy="2727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7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1 - עותק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22288"/>
            <a:ext cx="4114800" cy="2725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1 - עותק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14363"/>
            <a:ext cx="4114800" cy="2541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1 - עותק (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3" y="3543300"/>
            <a:ext cx="20462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2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87750"/>
            <a:ext cx="4114800" cy="2767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381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36575"/>
            <a:ext cx="4114800" cy="2697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63" y="457200"/>
            <a:ext cx="30638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3543300"/>
            <a:ext cx="39512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6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87750"/>
            <a:ext cx="4114800" cy="276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245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8000"/>
            <a:ext cx="4114800" cy="2754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63" y="457200"/>
            <a:ext cx="22002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543300"/>
            <a:ext cx="40084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46475"/>
            <a:ext cx="4114800" cy="2851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826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457200"/>
            <a:ext cx="20447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89013"/>
            <a:ext cx="4114800" cy="1793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089400"/>
            <a:ext cx="4114800" cy="1765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3543300"/>
            <a:ext cx="19621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543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457200"/>
            <a:ext cx="19621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13" y="457200"/>
            <a:ext cx="40925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75" y="3543300"/>
            <a:ext cx="21256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3543300"/>
            <a:ext cx="22272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779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852"/>
            <a:ext cx="19859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15" y="457200"/>
            <a:ext cx="21399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‏‏שמחה בונן כנעני 14 - עותק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28" y="501647"/>
            <a:ext cx="17414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4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27" y="3645024"/>
            <a:ext cx="17367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81119"/>
            <a:ext cx="3960440" cy="2785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2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88" y="457200"/>
            <a:ext cx="22320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38" y="457200"/>
            <a:ext cx="35655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3543300"/>
            <a:ext cx="40274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7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08388"/>
            <a:ext cx="4114800" cy="2725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003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90538"/>
            <a:ext cx="4114800" cy="2789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19 - עותק (3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8" y="457200"/>
            <a:ext cx="21669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19 - עותק (4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543300"/>
            <a:ext cx="35512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9 - עותק (5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3543300"/>
            <a:ext cx="19558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45213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יושר">
  <a:themeElements>
    <a:clrScheme name="יושר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יושר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יושר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</TotalTime>
  <Words>8</Words>
  <Application>Microsoft Office PowerPoint</Application>
  <PresentationFormat>‫הצגה על המסך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18" baseType="lpstr">
      <vt:lpstr>יושר</vt:lpstr>
      <vt:lpstr>אלבום תמונות – שמחה כנעני (בונן)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Lehava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אלבום תמונות – שמחה כנעני (בונן)</dc:title>
  <dc:creator>אלכס</dc:creator>
  <cp:lastModifiedBy>אלכס</cp:lastModifiedBy>
  <cp:revision>2</cp:revision>
  <dcterms:created xsi:type="dcterms:W3CDTF">2018-04-22T08:42:27Z</dcterms:created>
  <dcterms:modified xsi:type="dcterms:W3CDTF">2018-04-22T08:48:56Z</dcterms:modified>
</cp:coreProperties>
</file>