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 layout="4pic" frame="frameStyle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C8154F-1594-4296-A230-E1AD3AAA363F}" type="datetimeFigureOut">
              <a:rPr lang="he-IL" smtClean="0"/>
              <a:t>ז'/אייר/תשע"ח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C16D53-8E05-43BF-AAB9-E6A72ED7460B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48872" cy="1731982"/>
          </a:xfrm>
        </p:spPr>
        <p:txBody>
          <a:bodyPr/>
          <a:lstStyle/>
          <a:p>
            <a:r>
              <a:rPr lang="he-IL" dirty="0" smtClean="0"/>
              <a:t>סיפור חיי – </a:t>
            </a:r>
            <a:r>
              <a:rPr lang="he-IL" dirty="0"/>
              <a:t>אתי ויסברוט </a:t>
            </a:r>
            <a:r>
              <a:rPr lang="he-IL" dirty="0" smtClean="0"/>
              <a:t>(בונן)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160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תי וייסברוט 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457200"/>
            <a:ext cx="187325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 descr="אתי וייסברוט 1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457200"/>
            <a:ext cx="37592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 descr="אתי וייסברוט 1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11563"/>
            <a:ext cx="4114800" cy="2719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 descr="אתי וייסברוט 15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5" y="3543300"/>
            <a:ext cx="3992563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868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תי וייסברוט 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09588"/>
            <a:ext cx="4114800" cy="2752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 descr="אתי וייסברוט 1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79438"/>
            <a:ext cx="4114800" cy="2613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 descr="אתי וייסברוט 1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3543300"/>
            <a:ext cx="20193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 descr="אתי וייסברוט 1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3" y="3543300"/>
            <a:ext cx="3659187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536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תי וייסברוט 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0388"/>
            <a:ext cx="4114800" cy="2649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 descr="‏‏אתי וייסברוט 21 - עותק (2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25475"/>
            <a:ext cx="4114800" cy="2519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 descr="‏‏אתי וייסברוט 21 - עותק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30613"/>
            <a:ext cx="4114800" cy="2681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 descr="אתי וייסברוט 2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38550"/>
            <a:ext cx="41148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756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‏‏אתי וייסברוט 23 - עותק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3563"/>
            <a:ext cx="4114800" cy="2644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 descr="‏‏אתי וייסברוט 23 - עותק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73075"/>
            <a:ext cx="4114800" cy="2825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 descr="אתי וייסברוט 2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44900"/>
            <a:ext cx="4114800" cy="2654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 descr="‏‏אתי וייסברוט 221 - עותק (2)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3543300"/>
            <a:ext cx="294005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460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‏‏אתי וייסברוט 221 - עותק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96888"/>
            <a:ext cx="4114800" cy="2778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 descr="אתי וייסברוט 22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49275"/>
            <a:ext cx="4114800" cy="2673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 descr="אתי ויסבורט 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3543300"/>
            <a:ext cx="2759075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 descr="אתי ויסבורט 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3543300"/>
            <a:ext cx="3751263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73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תי ויסבורט 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457200"/>
            <a:ext cx="374015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 descr="אתי ויסבורט 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88" y="457200"/>
            <a:ext cx="2001837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 descr="אתי ויסבורט 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35375"/>
            <a:ext cx="4114800" cy="2673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 descr="אתי ויסבורט 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3543300"/>
            <a:ext cx="18923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514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תי ויסבורט 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25676"/>
            <a:ext cx="286385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 descr="אתי ויסבורט 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3"/>
            <a:ext cx="4114800" cy="2678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 descr="אתי ויסבורט 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" y="576932"/>
            <a:ext cx="1858963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 descr="אתי ויסבורט 1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08" y="548680"/>
            <a:ext cx="2097087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תמונה 5" descr="אתי ויסבורט 11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33" y="548680"/>
            <a:ext cx="196215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6626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כריכה קשה">
  <a:themeElements>
    <a:clrScheme name="אוסטין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כריכה קשה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כריכה קשה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</TotalTime>
  <Words>8</Words>
  <Application>Microsoft Office PowerPoint</Application>
  <PresentationFormat>‫הצגה על המסך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כריכה קשה</vt:lpstr>
      <vt:lpstr>סיפור חיי – אתי ויסברוט (בונן)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Lehava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סיפור חיי – אתי ויסברוט (בונן)</dc:title>
  <dc:creator>אלכסנדרה אוקסנגנדלר</dc:creator>
  <cp:lastModifiedBy>אלכסנדרה אוקסנגנדלר</cp:lastModifiedBy>
  <cp:revision>1</cp:revision>
  <dcterms:created xsi:type="dcterms:W3CDTF">2018-04-22T10:52:10Z</dcterms:created>
  <dcterms:modified xsi:type="dcterms:W3CDTF">2018-04-22T10:55:45Z</dcterms:modified>
</cp:coreProperties>
</file>