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photoAlbum layout="4pic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מלבן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מלבן מעוגל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כותרת משנה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e-IL" smtClean="0"/>
              <a:t>לחץ כדי לערוך סגנון כותרת משנה של תבנית בסיס</a:t>
            </a:r>
            <a:endParaRPr kumimoji="0" lang="en-US"/>
          </a:p>
        </p:txBody>
      </p:sp>
      <p:sp>
        <p:nvSpPr>
          <p:cNvPr id="28" name="מציין מיקום של תאריך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17" name="מציין מיקום של כותרת תחתונה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9" name="מציין מיקום של מספר שקופית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מלבן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מלבן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כותרת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מלבן מעוגל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he-IL"/>
          </a:p>
        </p:txBody>
      </p:sp>
      <p:sp>
        <p:nvSpPr>
          <p:cNvPr id="7" name="מלבן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מלבן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מלבן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9" name="מציין מיקום תוכן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ציין מיקום תוכן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  <p:sp>
        <p:nvSpPr>
          <p:cNvPr id="13" name="מציין מיקום תוכן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מלבן מעוגל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lang="he-IL" smtClean="0"/>
              <a:t>רמה שנייה</a:t>
            </a:r>
          </a:p>
          <a:p>
            <a:pPr lvl="2" eaLnBrk="1" latinLnBrk="0" hangingPunct="1"/>
            <a:r>
              <a:rPr lang="he-IL" smtClean="0"/>
              <a:t>רמה שלישית</a:t>
            </a:r>
          </a:p>
          <a:p>
            <a:pPr lvl="3" eaLnBrk="1" latinLnBrk="0" hangingPunct="1"/>
            <a:r>
              <a:rPr lang="he-IL" smtClean="0"/>
              <a:t>רמה רביעית</a:t>
            </a:r>
          </a:p>
          <a:p>
            <a:pPr lvl="4" eaLnBrk="1" latinLnBrk="0" hangingPunct="1"/>
            <a:r>
              <a:rPr lang="he-IL" smtClean="0"/>
              <a:t>רמה חמישית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  <p:sp>
        <p:nvSpPr>
          <p:cNvPr id="11" name="מלבן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מלבן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מלבן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e-IL" smtClean="0"/>
              <a:t>לחץ על הסמל כדי להוסיף תמונה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לבן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מלבן מעוגל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מציין מיקום של כותרת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he-IL" smtClean="0"/>
              <a:t>לחץ כדי לערוך סגנון כותרת של תבנית בסיס</a:t>
            </a:r>
            <a:endParaRPr kumimoji="0" lang="en-US"/>
          </a:p>
        </p:txBody>
      </p:sp>
      <p:sp>
        <p:nvSpPr>
          <p:cNvPr id="13" name="מציין מיקום טקסט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he-IL" smtClean="0"/>
              <a:t>לחץ כדי לערוך סגנונות טקסט של תבנית בסיס</a:t>
            </a:r>
          </a:p>
          <a:p>
            <a:pPr lvl="1" eaLnBrk="1" latinLnBrk="0" hangingPunct="1"/>
            <a:r>
              <a:rPr kumimoji="0" lang="he-IL" smtClean="0"/>
              <a:t>רמה שנייה</a:t>
            </a:r>
          </a:p>
          <a:p>
            <a:pPr lvl="2" eaLnBrk="1" latinLnBrk="0" hangingPunct="1"/>
            <a:r>
              <a:rPr kumimoji="0" lang="he-IL" smtClean="0"/>
              <a:t>רמה שלישית</a:t>
            </a:r>
          </a:p>
          <a:p>
            <a:pPr lvl="3" eaLnBrk="1" latinLnBrk="0" hangingPunct="1"/>
            <a:r>
              <a:rPr kumimoji="0" lang="he-IL" smtClean="0"/>
              <a:t>רמה רביעית</a:t>
            </a:r>
          </a:p>
          <a:p>
            <a:pPr lvl="4" eaLnBrk="1" latinLnBrk="0" hangingPunct="1"/>
            <a:r>
              <a:rPr kumimoji="0" lang="he-IL" smtClean="0"/>
              <a:t>רמה חמישית</a:t>
            </a:r>
            <a:endParaRPr kumimoji="0" lang="en-US"/>
          </a:p>
        </p:txBody>
      </p:sp>
      <p:sp>
        <p:nvSpPr>
          <p:cNvPr id="14" name="מציין מיקום של תאריך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860815C-28DA-4A54-BE8D-27096B36B269}" type="datetimeFigureOut">
              <a:rPr lang="he-IL" smtClean="0"/>
              <a:t>ז'/אייר/תשע"ח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e-IL"/>
          </a:p>
        </p:txBody>
      </p:sp>
      <p:sp>
        <p:nvSpPr>
          <p:cNvPr id="23" name="מציין מיקום של מספר שקופית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571D8138-12FF-45A8-B3B7-C3670D94ABCE}" type="slidenum">
              <a:rPr lang="he-IL" smtClean="0"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r" rtl="1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r" rtl="1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r" rtl="1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r" rtl="1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r" rtl="1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457200" y="1484784"/>
            <a:ext cx="8229600" cy="1470025"/>
          </a:xfrm>
        </p:spPr>
        <p:txBody>
          <a:bodyPr/>
          <a:lstStyle/>
          <a:p>
            <a:r>
              <a:rPr lang="he-IL" b="1" u="sng" dirty="0" smtClean="0"/>
              <a:t>סיפור חיי</a:t>
            </a:r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/>
              <a:t>אלבום </a:t>
            </a:r>
            <a:r>
              <a:rPr lang="he-IL" dirty="0" smtClean="0"/>
              <a:t>תמונות – שמחה כנעני (בונן)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385282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19 - עותק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88" y="457200"/>
            <a:ext cx="20034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19 - עותק (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25" y="457200"/>
            <a:ext cx="39163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19 - עותק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3543300"/>
            <a:ext cx="39385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1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3543300"/>
            <a:ext cx="20828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483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1 - עותק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457200"/>
            <a:ext cx="18573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21 - עותק (3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9852"/>
            <a:ext cx="192881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21 - עותק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53" y="3789040"/>
            <a:ext cx="4114800" cy="2795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2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82223"/>
            <a:ext cx="20574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33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2 - עות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35909"/>
            <a:ext cx="19319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01" y="457200"/>
            <a:ext cx="17811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2085" y="158155"/>
            <a:ext cx="20764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5 - עותק (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600450"/>
            <a:ext cx="4114800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תמונה 5" descr="שמחה בונן כנעני 3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4" y="3212976"/>
            <a:ext cx="2257564" cy="31306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5901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5 - עות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84200"/>
            <a:ext cx="4114800" cy="2603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36588"/>
            <a:ext cx="4114800" cy="24987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24263"/>
            <a:ext cx="4114800" cy="26955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7 - עותק (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3543300"/>
            <a:ext cx="210661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8939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7 - עותק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3" y="457200"/>
            <a:ext cx="25796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27 - עותק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558800"/>
            <a:ext cx="4114800" cy="2654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8" y="3543300"/>
            <a:ext cx="23701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8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88" y="3543300"/>
            <a:ext cx="29416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42812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8" y="457200"/>
            <a:ext cx="37052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29 - עותק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492125"/>
            <a:ext cx="4114800" cy="2786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29 - עותק (3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3" y="3543300"/>
            <a:ext cx="18557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29 - עותק (4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644900"/>
            <a:ext cx="4114800" cy="2654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250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בונן כנעני 29 - עותק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5547"/>
            <a:ext cx="23939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81" y="457200"/>
            <a:ext cx="22256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30 - עותק (2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3300"/>
            <a:ext cx="182721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30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20843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96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7200"/>
            <a:ext cx="19065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3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543300"/>
            <a:ext cx="24384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3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0" y="3543300"/>
            <a:ext cx="37465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28" y="779857"/>
            <a:ext cx="2671243" cy="19080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0" y="457200"/>
            <a:ext cx="1981200" cy="27273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17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‏‏שמחה 1 - עותק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22288"/>
            <a:ext cx="4114800" cy="2725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1 - עותק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614363"/>
            <a:ext cx="4114800" cy="25415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1 - עותק (2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3" y="3543300"/>
            <a:ext cx="20462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2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587750"/>
            <a:ext cx="4114800" cy="27670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13819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36575"/>
            <a:ext cx="4114800" cy="2697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763" y="457200"/>
            <a:ext cx="30638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3543300"/>
            <a:ext cx="39512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6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587750"/>
            <a:ext cx="4114800" cy="276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12458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508000"/>
            <a:ext cx="4114800" cy="27543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63" y="457200"/>
            <a:ext cx="22002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3543300"/>
            <a:ext cx="40084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546475"/>
            <a:ext cx="4114800" cy="2851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2826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457200"/>
            <a:ext cx="20447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89013"/>
            <a:ext cx="4114800" cy="1793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089400"/>
            <a:ext cx="4114800" cy="1765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5" y="3543300"/>
            <a:ext cx="19621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5543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457200"/>
            <a:ext cx="19621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13" y="457200"/>
            <a:ext cx="40925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75" y="3543300"/>
            <a:ext cx="21256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שמחה בונן כנעני 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5" y="3543300"/>
            <a:ext cx="22272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779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9852"/>
            <a:ext cx="19859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515" y="457200"/>
            <a:ext cx="21399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‏‏שמחה בונן כנעני 14 - עותק - עותק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28" y="501647"/>
            <a:ext cx="17414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14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27" y="3645024"/>
            <a:ext cx="17367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81119"/>
            <a:ext cx="3960440" cy="27853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824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88" y="457200"/>
            <a:ext cx="22320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שמחה בונן כנעני 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38" y="457200"/>
            <a:ext cx="35655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שמחה בונן כנעני 1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3543300"/>
            <a:ext cx="402748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17 - עותק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608388"/>
            <a:ext cx="4114800" cy="2725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90032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שמחה בונן כנעני 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90538"/>
            <a:ext cx="4114800" cy="2789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תמונה 2" descr="‏‏שמחה בונן כנעני 19 - עותק (3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38" y="457200"/>
            <a:ext cx="21669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תמונה 3" descr="‏‏שמחה בונן כנעני 19 - עותק (4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3543300"/>
            <a:ext cx="35512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תמונה 4" descr="‏‏שמחה בונן כנעני 19 - עותק (5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00" y="3543300"/>
            <a:ext cx="19558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45213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יושר">
  <a:themeElements>
    <a:clrScheme name="יושר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יושר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יושר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</TotalTime>
  <Words>2</Words>
  <Application>Microsoft Office PowerPoint</Application>
  <PresentationFormat>‫הצגה על המסך (4:3)</PresentationFormat>
  <Paragraphs>1</Paragraphs>
  <Slides>17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18" baseType="lpstr">
      <vt:lpstr>יושר</vt:lpstr>
      <vt:lpstr>סיפור חיי אלבום תמונות – שמחה כנעני (בונן)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>Lehava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אלבום תמונות – שמחה כנעני (בונן)</dc:title>
  <dc:creator>אלכס</dc:creator>
  <cp:lastModifiedBy>אלכס</cp:lastModifiedBy>
  <cp:revision>3</cp:revision>
  <dcterms:created xsi:type="dcterms:W3CDTF">2018-04-22T08:42:27Z</dcterms:created>
  <dcterms:modified xsi:type="dcterms:W3CDTF">2018-04-22T08:54:49Z</dcterms:modified>
</cp:coreProperties>
</file>