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99" autoAdjust="0"/>
    <p:restoredTop sz="96412" autoAdjust="0"/>
  </p:normalViewPr>
  <p:slideViewPr>
    <p:cSldViewPr snapToGrid="0">
      <p:cViewPr varScale="1">
        <p:scale>
          <a:sx n="87" d="100"/>
          <a:sy n="87" d="100"/>
        </p:scale>
        <p:origin x="3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7A83D-3E17-4F88-92A6-AE0169519B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he-IL"/>
        </a:p>
      </dgm:t>
    </dgm:pt>
    <dgm:pt modelId="{9A84F139-C7FE-4078-A250-332A4F01BDAB}">
      <dgm:prSet phldrT="[טקסט]" custT="1"/>
      <dgm:spPr/>
      <dgm:t>
        <a:bodyPr/>
        <a:lstStyle/>
        <a:p>
          <a:pPr rtl="1"/>
          <a:r>
            <a:rPr lang="he-IL" sz="1400" dirty="0" smtClean="0">
              <a:solidFill>
                <a:srgbClr val="000000"/>
              </a:solidFill>
            </a:rPr>
            <a:t>ילדי</a:t>
          </a:r>
          <a:r>
            <a:rPr lang="he-IL" sz="1400" baseline="0" dirty="0" smtClean="0">
              <a:solidFill>
                <a:srgbClr val="000000"/>
              </a:solidFill>
            </a:rPr>
            <a:t> </a:t>
          </a:r>
        </a:p>
        <a:p>
          <a:pPr rtl="1"/>
          <a:r>
            <a:rPr lang="he-IL" sz="1400" baseline="0" dirty="0" smtClean="0">
              <a:solidFill>
                <a:srgbClr val="000000"/>
              </a:solidFill>
            </a:rPr>
            <a:t>אורית, בועז, עודד</a:t>
          </a:r>
          <a:endParaRPr lang="he-IL" sz="1400" dirty="0">
            <a:solidFill>
              <a:srgbClr val="000000"/>
            </a:solidFill>
          </a:endParaRPr>
        </a:p>
      </dgm:t>
    </dgm:pt>
    <dgm:pt modelId="{C88FD74D-61DB-4547-90A8-A41C2994383D}" type="parTrans" cxnId="{B0378AD1-880E-4D72-A676-8FC06B1C229B}">
      <dgm:prSet/>
      <dgm:spPr/>
      <dgm:t>
        <a:bodyPr/>
        <a:lstStyle/>
        <a:p>
          <a:pPr rtl="1"/>
          <a:endParaRPr lang="he-IL"/>
        </a:p>
      </dgm:t>
    </dgm:pt>
    <dgm:pt modelId="{BCED3FB8-4F80-4770-A3F1-EB356E15F1E0}" type="sibTrans" cxnId="{B0378AD1-880E-4D72-A676-8FC06B1C229B}">
      <dgm:prSet/>
      <dgm:spPr/>
      <dgm:t>
        <a:bodyPr/>
        <a:lstStyle/>
        <a:p>
          <a:pPr rtl="1"/>
          <a:endParaRPr lang="he-IL"/>
        </a:p>
      </dgm:t>
    </dgm:pt>
    <dgm:pt modelId="{BEE9FF1B-E847-4E16-95E8-C57A55C47EEC}">
      <dgm:prSet phldrT="[טקסט]" custT="1"/>
      <dgm:spPr/>
      <dgm:t>
        <a:bodyPr/>
        <a:lstStyle/>
        <a:p>
          <a:pPr rtl="1"/>
          <a:r>
            <a:rPr lang="he-IL" sz="1400" dirty="0" smtClean="0">
              <a:solidFill>
                <a:srgbClr val="000000"/>
              </a:solidFill>
            </a:rPr>
            <a:t>אני </a:t>
          </a:r>
        </a:p>
        <a:p>
          <a:pPr rtl="1"/>
          <a:r>
            <a:rPr lang="he-IL" sz="1400" dirty="0" smtClean="0">
              <a:solidFill>
                <a:srgbClr val="000000"/>
              </a:solidFill>
            </a:rPr>
            <a:t>רחל </a:t>
          </a:r>
          <a:r>
            <a:rPr lang="he-IL" sz="1400" dirty="0" err="1" smtClean="0">
              <a:solidFill>
                <a:srgbClr val="000000"/>
              </a:solidFill>
            </a:rPr>
            <a:t>באשא</a:t>
          </a:r>
          <a:endParaRPr lang="he-IL" sz="1400" dirty="0">
            <a:solidFill>
              <a:srgbClr val="000000"/>
            </a:solidFill>
          </a:endParaRPr>
        </a:p>
      </dgm:t>
    </dgm:pt>
    <dgm:pt modelId="{A4914290-05A7-4301-9961-95442A65CD50}" type="parTrans" cxnId="{DD89772D-CF74-40FA-B8C4-BF7945D0945B}">
      <dgm:prSet/>
      <dgm:spPr/>
      <dgm:t>
        <a:bodyPr/>
        <a:lstStyle/>
        <a:p>
          <a:pPr rtl="1"/>
          <a:endParaRPr lang="he-IL"/>
        </a:p>
      </dgm:t>
    </dgm:pt>
    <dgm:pt modelId="{93E408F7-4CAE-49BC-A52E-5B6661E5BA65}" type="sibTrans" cxnId="{DD89772D-CF74-40FA-B8C4-BF7945D0945B}">
      <dgm:prSet/>
      <dgm:spPr/>
      <dgm:t>
        <a:bodyPr/>
        <a:lstStyle/>
        <a:p>
          <a:pPr rtl="1"/>
          <a:endParaRPr lang="he-IL"/>
        </a:p>
      </dgm:t>
    </dgm:pt>
    <dgm:pt modelId="{5B90F58A-C585-43E1-95D6-3BA12D163337}">
      <dgm:prSet phldrT="[טקסט]" custT="1"/>
      <dgm:spPr/>
      <dgm:t>
        <a:bodyPr/>
        <a:lstStyle/>
        <a:p>
          <a:pPr rtl="1"/>
          <a:r>
            <a:rPr lang="he-IL" sz="1400" dirty="0" smtClean="0">
              <a:solidFill>
                <a:schemeClr val="tx1">
                  <a:lumMod val="95000"/>
                  <a:lumOff val="5000"/>
                </a:schemeClr>
              </a:solidFill>
            </a:rPr>
            <a:t>אמי ואבי </a:t>
          </a:r>
        </a:p>
        <a:p>
          <a:pPr rtl="1"/>
          <a:r>
            <a:rPr lang="he-IL" sz="1400" dirty="0" smtClean="0">
              <a:solidFill>
                <a:schemeClr val="tx1">
                  <a:lumMod val="95000"/>
                  <a:lumOff val="5000"/>
                </a:schemeClr>
              </a:solidFill>
            </a:rPr>
            <a:t>שרה, ועזרא בן-נח ז"ל</a:t>
          </a:r>
          <a:endParaRPr lang="he-IL" sz="1400" dirty="0">
            <a:solidFill>
              <a:schemeClr val="tx1">
                <a:lumMod val="95000"/>
                <a:lumOff val="5000"/>
              </a:schemeClr>
            </a:solidFill>
          </a:endParaRPr>
        </a:p>
      </dgm:t>
    </dgm:pt>
    <dgm:pt modelId="{1AADEB6F-9054-4318-946C-8DCF0B510AF5}" type="parTrans" cxnId="{83A61756-6332-40A1-AC6C-58B33F40BD03}">
      <dgm:prSet/>
      <dgm:spPr/>
      <dgm:t>
        <a:bodyPr/>
        <a:lstStyle/>
        <a:p>
          <a:pPr rtl="1"/>
          <a:endParaRPr lang="he-IL"/>
        </a:p>
      </dgm:t>
    </dgm:pt>
    <dgm:pt modelId="{0D376AC1-C269-4EA0-A630-67D34BF8431D}" type="sibTrans" cxnId="{83A61756-6332-40A1-AC6C-58B33F40BD03}">
      <dgm:prSet/>
      <dgm:spPr/>
      <dgm:t>
        <a:bodyPr/>
        <a:lstStyle/>
        <a:p>
          <a:pPr rtl="1"/>
          <a:endParaRPr lang="he-IL"/>
        </a:p>
      </dgm:t>
    </dgm:pt>
    <dgm:pt modelId="{C2499517-C7B3-49A5-9791-1B16C82720EF}">
      <dgm:prSet phldrT="[טקסט]" custT="1"/>
      <dgm:spPr/>
      <dgm:t>
        <a:bodyPr/>
        <a:lstStyle/>
        <a:p>
          <a:pPr rtl="1"/>
          <a:r>
            <a:rPr lang="he-IL" sz="1400" dirty="0" smtClean="0">
              <a:solidFill>
                <a:srgbClr val="000000"/>
              </a:solidFill>
            </a:rPr>
            <a:t>אחי </a:t>
          </a:r>
        </a:p>
        <a:p>
          <a:pPr rtl="1"/>
          <a:r>
            <a:rPr lang="he-IL" sz="1400" dirty="0" smtClean="0">
              <a:solidFill>
                <a:srgbClr val="000000"/>
              </a:solidFill>
            </a:rPr>
            <a:t>אילן, יהודית, מאירה, ודוד</a:t>
          </a:r>
          <a:endParaRPr lang="he-IL" sz="1400" dirty="0">
            <a:solidFill>
              <a:srgbClr val="000000"/>
            </a:solidFill>
          </a:endParaRPr>
        </a:p>
      </dgm:t>
    </dgm:pt>
    <dgm:pt modelId="{750EE26B-3F56-4E3E-BBD8-1E3A6DE44CDD}" type="parTrans" cxnId="{E95E1C63-D5E4-41A5-B271-FE1D0864BDAF}">
      <dgm:prSet/>
      <dgm:spPr/>
      <dgm:t>
        <a:bodyPr/>
        <a:lstStyle/>
        <a:p>
          <a:pPr rtl="1"/>
          <a:endParaRPr lang="he-IL"/>
        </a:p>
      </dgm:t>
    </dgm:pt>
    <dgm:pt modelId="{F3019827-7D85-4CD7-BD5E-4EAFC96205A7}" type="sibTrans" cxnId="{E95E1C63-D5E4-41A5-B271-FE1D0864BDAF}">
      <dgm:prSet/>
      <dgm:spPr/>
      <dgm:t>
        <a:bodyPr/>
        <a:lstStyle/>
        <a:p>
          <a:pPr rtl="1"/>
          <a:endParaRPr lang="he-IL"/>
        </a:p>
      </dgm:t>
    </dgm:pt>
    <dgm:pt modelId="{5BF16C87-B8BE-41CF-8A9D-CCB5C10D2249}">
      <dgm:prSet phldrT="[טקסט]" custT="1"/>
      <dgm:spPr/>
      <dgm:t>
        <a:bodyPr/>
        <a:lstStyle/>
        <a:p>
          <a:pPr rtl="1"/>
          <a:r>
            <a:rPr lang="he-IL" sz="1400" dirty="0" smtClean="0">
              <a:solidFill>
                <a:srgbClr val="000000"/>
              </a:solidFill>
            </a:rPr>
            <a:t>נכדי</a:t>
          </a:r>
          <a:r>
            <a:rPr lang="he-IL" sz="1400" baseline="0" dirty="0" smtClean="0">
              <a:solidFill>
                <a:srgbClr val="000000"/>
              </a:solidFill>
            </a:rPr>
            <a:t> </a:t>
          </a:r>
        </a:p>
        <a:p>
          <a:pPr rtl="1"/>
          <a:r>
            <a:rPr lang="he-IL" sz="1400" baseline="0" dirty="0" smtClean="0">
              <a:solidFill>
                <a:srgbClr val="000000"/>
              </a:solidFill>
            </a:rPr>
            <a:t>תמר, אביתר, דניאל, מאיה, אריאל, רוני, גלי</a:t>
          </a:r>
          <a:endParaRPr lang="he-IL" sz="1400" dirty="0">
            <a:solidFill>
              <a:srgbClr val="000000"/>
            </a:solidFill>
          </a:endParaRPr>
        </a:p>
      </dgm:t>
    </dgm:pt>
    <dgm:pt modelId="{253C5E34-B52A-4159-9E05-4BA63292B920}" type="parTrans" cxnId="{84840B0B-8235-4B4D-ADAB-2B0A46DBAF94}">
      <dgm:prSet/>
      <dgm:spPr/>
      <dgm:t>
        <a:bodyPr/>
        <a:lstStyle/>
        <a:p>
          <a:pPr rtl="1"/>
          <a:endParaRPr lang="he-IL"/>
        </a:p>
      </dgm:t>
    </dgm:pt>
    <dgm:pt modelId="{028E2F8A-EC65-4C49-9BB7-F58798EB3587}" type="sibTrans" cxnId="{84840B0B-8235-4B4D-ADAB-2B0A46DBAF94}">
      <dgm:prSet/>
      <dgm:spPr/>
      <dgm:t>
        <a:bodyPr/>
        <a:lstStyle/>
        <a:p>
          <a:pPr rtl="1"/>
          <a:endParaRPr lang="he-IL"/>
        </a:p>
      </dgm:t>
    </dgm:pt>
    <dgm:pt modelId="{AE492C8B-FE94-4979-BC2A-42839209D87F}">
      <dgm:prSet phldrT="[טקסט]" custT="1"/>
      <dgm:spPr/>
      <dgm:t>
        <a:bodyPr/>
        <a:lstStyle/>
        <a:p>
          <a:pPr rtl="1"/>
          <a:r>
            <a:rPr lang="he-IL" sz="1800" dirty="0" smtClean="0">
              <a:solidFill>
                <a:srgbClr val="000000"/>
              </a:solidFill>
            </a:rPr>
            <a:t>גאיה</a:t>
          </a:r>
          <a:r>
            <a:rPr lang="he-IL" sz="1800" baseline="0" dirty="0" smtClean="0">
              <a:solidFill>
                <a:srgbClr val="000000"/>
              </a:solidFill>
            </a:rPr>
            <a:t> </a:t>
          </a:r>
          <a:endParaRPr lang="he-IL" sz="1800" dirty="0">
            <a:solidFill>
              <a:srgbClr val="000000"/>
            </a:solidFill>
          </a:endParaRPr>
        </a:p>
      </dgm:t>
    </dgm:pt>
    <dgm:pt modelId="{76DDFAC5-9046-43EF-93AC-1A28DCEF4600}" type="parTrans" cxnId="{06A2CB9C-9627-4717-8418-A05E1758CBD3}">
      <dgm:prSet/>
      <dgm:spPr/>
      <dgm:t>
        <a:bodyPr/>
        <a:lstStyle/>
        <a:p>
          <a:pPr rtl="1"/>
          <a:endParaRPr lang="he-IL"/>
        </a:p>
      </dgm:t>
    </dgm:pt>
    <dgm:pt modelId="{C9DD6C1A-EC1F-4435-84AC-9D08DC11E0F9}" type="sibTrans" cxnId="{06A2CB9C-9627-4717-8418-A05E1758CBD3}">
      <dgm:prSet/>
      <dgm:spPr/>
      <dgm:t>
        <a:bodyPr/>
        <a:lstStyle/>
        <a:p>
          <a:pPr rtl="1"/>
          <a:endParaRPr lang="he-IL"/>
        </a:p>
      </dgm:t>
    </dgm:pt>
    <dgm:pt modelId="{E28BFD51-7112-49B4-ABF0-71F8E4F45274}" type="pres">
      <dgm:prSet presAssocID="{5F27A83D-3E17-4F88-92A6-AE0169519B49}" presName="diagram" presStyleCnt="0">
        <dgm:presLayoutVars>
          <dgm:chPref val="1"/>
          <dgm:dir/>
          <dgm:animOne val="branch"/>
          <dgm:animLvl val="lvl"/>
          <dgm:resizeHandles val="exact"/>
        </dgm:presLayoutVars>
      </dgm:prSet>
      <dgm:spPr/>
      <dgm:t>
        <a:bodyPr/>
        <a:lstStyle/>
        <a:p>
          <a:pPr rtl="1"/>
          <a:endParaRPr lang="he-IL"/>
        </a:p>
      </dgm:t>
    </dgm:pt>
    <dgm:pt modelId="{569FD56A-135B-4A04-A89B-014924EE3299}" type="pres">
      <dgm:prSet presAssocID="{9A84F139-C7FE-4078-A250-332A4F01BDAB}" presName="root1" presStyleCnt="0"/>
      <dgm:spPr/>
    </dgm:pt>
    <dgm:pt modelId="{63B8C89A-433F-447D-9E5D-8CF43196E4AF}" type="pres">
      <dgm:prSet presAssocID="{9A84F139-C7FE-4078-A250-332A4F01BDAB}" presName="LevelOneTextNode" presStyleLbl="node0" presStyleIdx="0" presStyleCnt="1">
        <dgm:presLayoutVars>
          <dgm:chPref val="3"/>
        </dgm:presLayoutVars>
      </dgm:prSet>
      <dgm:spPr/>
      <dgm:t>
        <a:bodyPr/>
        <a:lstStyle/>
        <a:p>
          <a:pPr rtl="1"/>
          <a:endParaRPr lang="he-IL"/>
        </a:p>
      </dgm:t>
    </dgm:pt>
    <dgm:pt modelId="{785CF7C3-26FE-4052-A2D9-1DE8B3ADB5AB}" type="pres">
      <dgm:prSet presAssocID="{9A84F139-C7FE-4078-A250-332A4F01BDAB}" presName="level2hierChild" presStyleCnt="0"/>
      <dgm:spPr/>
    </dgm:pt>
    <dgm:pt modelId="{BA9409E3-E8A1-453B-B550-A0C52D1347E3}" type="pres">
      <dgm:prSet presAssocID="{A4914290-05A7-4301-9961-95442A65CD50}" presName="conn2-1" presStyleLbl="parChTrans1D2" presStyleIdx="0" presStyleCnt="2"/>
      <dgm:spPr/>
      <dgm:t>
        <a:bodyPr/>
        <a:lstStyle/>
        <a:p>
          <a:pPr rtl="1"/>
          <a:endParaRPr lang="he-IL"/>
        </a:p>
      </dgm:t>
    </dgm:pt>
    <dgm:pt modelId="{A29A0E2F-E4E0-4821-9124-494A776C27B5}" type="pres">
      <dgm:prSet presAssocID="{A4914290-05A7-4301-9961-95442A65CD50}" presName="connTx" presStyleLbl="parChTrans1D2" presStyleIdx="0" presStyleCnt="2"/>
      <dgm:spPr/>
      <dgm:t>
        <a:bodyPr/>
        <a:lstStyle/>
        <a:p>
          <a:pPr rtl="1"/>
          <a:endParaRPr lang="he-IL"/>
        </a:p>
      </dgm:t>
    </dgm:pt>
    <dgm:pt modelId="{B2B2CEE8-6901-47D9-A445-5DB935AAB8D2}" type="pres">
      <dgm:prSet presAssocID="{BEE9FF1B-E847-4E16-95E8-C57A55C47EEC}" presName="root2" presStyleCnt="0"/>
      <dgm:spPr/>
    </dgm:pt>
    <dgm:pt modelId="{8170EE10-3584-4853-AF72-0C11F7EE9278}" type="pres">
      <dgm:prSet presAssocID="{BEE9FF1B-E847-4E16-95E8-C57A55C47EEC}" presName="LevelTwoTextNode" presStyleLbl="node2" presStyleIdx="0" presStyleCnt="2">
        <dgm:presLayoutVars>
          <dgm:chPref val="3"/>
        </dgm:presLayoutVars>
      </dgm:prSet>
      <dgm:spPr/>
      <dgm:t>
        <a:bodyPr/>
        <a:lstStyle/>
        <a:p>
          <a:pPr rtl="1"/>
          <a:endParaRPr lang="he-IL"/>
        </a:p>
      </dgm:t>
    </dgm:pt>
    <dgm:pt modelId="{E3A89C17-3858-4FCE-9F7C-11BA33F113D6}" type="pres">
      <dgm:prSet presAssocID="{BEE9FF1B-E847-4E16-95E8-C57A55C47EEC}" presName="level3hierChild" presStyleCnt="0"/>
      <dgm:spPr/>
    </dgm:pt>
    <dgm:pt modelId="{446ACD6E-ACA3-4762-97EF-0D22467F3AA5}" type="pres">
      <dgm:prSet presAssocID="{1AADEB6F-9054-4318-946C-8DCF0B510AF5}" presName="conn2-1" presStyleLbl="parChTrans1D3" presStyleIdx="0" presStyleCnt="3"/>
      <dgm:spPr/>
      <dgm:t>
        <a:bodyPr/>
        <a:lstStyle/>
        <a:p>
          <a:pPr rtl="1"/>
          <a:endParaRPr lang="he-IL"/>
        </a:p>
      </dgm:t>
    </dgm:pt>
    <dgm:pt modelId="{F1B60E85-4CFD-4BA0-8C46-D9C7E8145F31}" type="pres">
      <dgm:prSet presAssocID="{1AADEB6F-9054-4318-946C-8DCF0B510AF5}" presName="connTx" presStyleLbl="parChTrans1D3" presStyleIdx="0" presStyleCnt="3"/>
      <dgm:spPr/>
      <dgm:t>
        <a:bodyPr/>
        <a:lstStyle/>
        <a:p>
          <a:pPr rtl="1"/>
          <a:endParaRPr lang="he-IL"/>
        </a:p>
      </dgm:t>
    </dgm:pt>
    <dgm:pt modelId="{64D8E45B-5570-476B-92AC-4A43264BFCAE}" type="pres">
      <dgm:prSet presAssocID="{5B90F58A-C585-43E1-95D6-3BA12D163337}" presName="root2" presStyleCnt="0"/>
      <dgm:spPr/>
    </dgm:pt>
    <dgm:pt modelId="{BB8E05CA-041B-49FA-9F4A-8EBDEB45DE54}" type="pres">
      <dgm:prSet presAssocID="{5B90F58A-C585-43E1-95D6-3BA12D163337}" presName="LevelTwoTextNode" presStyleLbl="node3" presStyleIdx="0" presStyleCnt="3">
        <dgm:presLayoutVars>
          <dgm:chPref val="3"/>
        </dgm:presLayoutVars>
      </dgm:prSet>
      <dgm:spPr/>
      <dgm:t>
        <a:bodyPr/>
        <a:lstStyle/>
        <a:p>
          <a:pPr rtl="1"/>
          <a:endParaRPr lang="he-IL"/>
        </a:p>
      </dgm:t>
    </dgm:pt>
    <dgm:pt modelId="{E0E5B1F0-7148-49A0-A129-049B265A8E21}" type="pres">
      <dgm:prSet presAssocID="{5B90F58A-C585-43E1-95D6-3BA12D163337}" presName="level3hierChild" presStyleCnt="0"/>
      <dgm:spPr/>
    </dgm:pt>
    <dgm:pt modelId="{7DE2FDE4-164E-478C-AB72-35024F0C6DB9}" type="pres">
      <dgm:prSet presAssocID="{750EE26B-3F56-4E3E-BBD8-1E3A6DE44CDD}" presName="conn2-1" presStyleLbl="parChTrans1D3" presStyleIdx="1" presStyleCnt="3"/>
      <dgm:spPr/>
      <dgm:t>
        <a:bodyPr/>
        <a:lstStyle/>
        <a:p>
          <a:pPr rtl="1"/>
          <a:endParaRPr lang="he-IL"/>
        </a:p>
      </dgm:t>
    </dgm:pt>
    <dgm:pt modelId="{12ACE505-F1F2-4676-B077-57AF26D130A8}" type="pres">
      <dgm:prSet presAssocID="{750EE26B-3F56-4E3E-BBD8-1E3A6DE44CDD}" presName="connTx" presStyleLbl="parChTrans1D3" presStyleIdx="1" presStyleCnt="3"/>
      <dgm:spPr/>
      <dgm:t>
        <a:bodyPr/>
        <a:lstStyle/>
        <a:p>
          <a:pPr rtl="1"/>
          <a:endParaRPr lang="he-IL"/>
        </a:p>
      </dgm:t>
    </dgm:pt>
    <dgm:pt modelId="{04A588C4-795C-49BD-AF5E-BB74CE39D91F}" type="pres">
      <dgm:prSet presAssocID="{C2499517-C7B3-49A5-9791-1B16C82720EF}" presName="root2" presStyleCnt="0"/>
      <dgm:spPr/>
    </dgm:pt>
    <dgm:pt modelId="{590968AD-3254-43DD-9EA6-1FFEE53E7B53}" type="pres">
      <dgm:prSet presAssocID="{C2499517-C7B3-49A5-9791-1B16C82720EF}" presName="LevelTwoTextNode" presStyleLbl="node3" presStyleIdx="1" presStyleCnt="3" custLinFactNeighborX="13007" custLinFactNeighborY="-10007">
        <dgm:presLayoutVars>
          <dgm:chPref val="3"/>
        </dgm:presLayoutVars>
      </dgm:prSet>
      <dgm:spPr/>
      <dgm:t>
        <a:bodyPr/>
        <a:lstStyle/>
        <a:p>
          <a:pPr rtl="1"/>
          <a:endParaRPr lang="he-IL"/>
        </a:p>
      </dgm:t>
    </dgm:pt>
    <dgm:pt modelId="{995079C6-913F-4ACD-8D8A-FA9AF99A4C8A}" type="pres">
      <dgm:prSet presAssocID="{C2499517-C7B3-49A5-9791-1B16C82720EF}" presName="level3hierChild" presStyleCnt="0"/>
      <dgm:spPr/>
    </dgm:pt>
    <dgm:pt modelId="{6F513565-613F-4A77-90DD-DDF8CDA303EB}" type="pres">
      <dgm:prSet presAssocID="{253C5E34-B52A-4159-9E05-4BA63292B920}" presName="conn2-1" presStyleLbl="parChTrans1D2" presStyleIdx="1" presStyleCnt="2"/>
      <dgm:spPr/>
      <dgm:t>
        <a:bodyPr/>
        <a:lstStyle/>
        <a:p>
          <a:pPr rtl="1"/>
          <a:endParaRPr lang="he-IL"/>
        </a:p>
      </dgm:t>
    </dgm:pt>
    <dgm:pt modelId="{4C909C00-E13A-4725-8E79-46273DB7649E}" type="pres">
      <dgm:prSet presAssocID="{253C5E34-B52A-4159-9E05-4BA63292B920}" presName="connTx" presStyleLbl="parChTrans1D2" presStyleIdx="1" presStyleCnt="2"/>
      <dgm:spPr/>
      <dgm:t>
        <a:bodyPr/>
        <a:lstStyle/>
        <a:p>
          <a:pPr rtl="1"/>
          <a:endParaRPr lang="he-IL"/>
        </a:p>
      </dgm:t>
    </dgm:pt>
    <dgm:pt modelId="{879510CD-C63F-4E5E-9C03-2409B5F3ED14}" type="pres">
      <dgm:prSet presAssocID="{5BF16C87-B8BE-41CF-8A9D-CCB5C10D2249}" presName="root2" presStyleCnt="0"/>
      <dgm:spPr/>
    </dgm:pt>
    <dgm:pt modelId="{44033C22-32D3-439D-86A2-2A2939F51E15}" type="pres">
      <dgm:prSet presAssocID="{5BF16C87-B8BE-41CF-8A9D-CCB5C10D2249}" presName="LevelTwoTextNode" presStyleLbl="node2" presStyleIdx="1" presStyleCnt="2">
        <dgm:presLayoutVars>
          <dgm:chPref val="3"/>
        </dgm:presLayoutVars>
      </dgm:prSet>
      <dgm:spPr/>
      <dgm:t>
        <a:bodyPr/>
        <a:lstStyle/>
        <a:p>
          <a:pPr rtl="1"/>
          <a:endParaRPr lang="he-IL"/>
        </a:p>
      </dgm:t>
    </dgm:pt>
    <dgm:pt modelId="{D1570508-DB7F-4D12-A012-5A8922D54383}" type="pres">
      <dgm:prSet presAssocID="{5BF16C87-B8BE-41CF-8A9D-CCB5C10D2249}" presName="level3hierChild" presStyleCnt="0"/>
      <dgm:spPr/>
    </dgm:pt>
    <dgm:pt modelId="{23CE3E35-AE6C-4D02-9CBC-CB4ACED6378E}" type="pres">
      <dgm:prSet presAssocID="{76DDFAC5-9046-43EF-93AC-1A28DCEF4600}" presName="conn2-1" presStyleLbl="parChTrans1D3" presStyleIdx="2" presStyleCnt="3"/>
      <dgm:spPr/>
      <dgm:t>
        <a:bodyPr/>
        <a:lstStyle/>
        <a:p>
          <a:pPr rtl="1"/>
          <a:endParaRPr lang="he-IL"/>
        </a:p>
      </dgm:t>
    </dgm:pt>
    <dgm:pt modelId="{3B8FE974-DA70-4B3B-BE55-CEFDFDB4885B}" type="pres">
      <dgm:prSet presAssocID="{76DDFAC5-9046-43EF-93AC-1A28DCEF4600}" presName="connTx" presStyleLbl="parChTrans1D3" presStyleIdx="2" presStyleCnt="3"/>
      <dgm:spPr/>
      <dgm:t>
        <a:bodyPr/>
        <a:lstStyle/>
        <a:p>
          <a:pPr rtl="1"/>
          <a:endParaRPr lang="he-IL"/>
        </a:p>
      </dgm:t>
    </dgm:pt>
    <dgm:pt modelId="{A6E5828A-3A13-44C9-AD3B-72506A764E2D}" type="pres">
      <dgm:prSet presAssocID="{AE492C8B-FE94-4979-BC2A-42839209D87F}" presName="root2" presStyleCnt="0"/>
      <dgm:spPr/>
    </dgm:pt>
    <dgm:pt modelId="{52212354-D29F-4AAB-9254-8EE7481D20E9}" type="pres">
      <dgm:prSet presAssocID="{AE492C8B-FE94-4979-BC2A-42839209D87F}" presName="LevelTwoTextNode" presStyleLbl="node3" presStyleIdx="2" presStyleCnt="3">
        <dgm:presLayoutVars>
          <dgm:chPref val="3"/>
        </dgm:presLayoutVars>
      </dgm:prSet>
      <dgm:spPr/>
      <dgm:t>
        <a:bodyPr/>
        <a:lstStyle/>
        <a:p>
          <a:pPr rtl="1"/>
          <a:endParaRPr lang="he-IL"/>
        </a:p>
      </dgm:t>
    </dgm:pt>
    <dgm:pt modelId="{18792BAA-EE6D-490D-8D02-DAD640A44FB6}" type="pres">
      <dgm:prSet presAssocID="{AE492C8B-FE94-4979-BC2A-42839209D87F}" presName="level3hierChild" presStyleCnt="0"/>
      <dgm:spPr/>
    </dgm:pt>
  </dgm:ptLst>
  <dgm:cxnLst>
    <dgm:cxn modelId="{DD89772D-CF74-40FA-B8C4-BF7945D0945B}" srcId="{9A84F139-C7FE-4078-A250-332A4F01BDAB}" destId="{BEE9FF1B-E847-4E16-95E8-C57A55C47EEC}" srcOrd="0" destOrd="0" parTransId="{A4914290-05A7-4301-9961-95442A65CD50}" sibTransId="{93E408F7-4CAE-49BC-A52E-5B6661E5BA65}"/>
    <dgm:cxn modelId="{01D330A1-CE16-4695-9E53-A0A30A76A018}" type="presOf" srcId="{5B90F58A-C585-43E1-95D6-3BA12D163337}" destId="{BB8E05CA-041B-49FA-9F4A-8EBDEB45DE54}" srcOrd="0" destOrd="0" presId="urn:microsoft.com/office/officeart/2005/8/layout/hierarchy2"/>
    <dgm:cxn modelId="{83A61756-6332-40A1-AC6C-58B33F40BD03}" srcId="{BEE9FF1B-E847-4E16-95E8-C57A55C47EEC}" destId="{5B90F58A-C585-43E1-95D6-3BA12D163337}" srcOrd="0" destOrd="0" parTransId="{1AADEB6F-9054-4318-946C-8DCF0B510AF5}" sibTransId="{0D376AC1-C269-4EA0-A630-67D34BF8431D}"/>
    <dgm:cxn modelId="{3AB64C07-D0BA-4825-8ADA-65B9328E6AA0}" type="presOf" srcId="{76DDFAC5-9046-43EF-93AC-1A28DCEF4600}" destId="{23CE3E35-AE6C-4D02-9CBC-CB4ACED6378E}" srcOrd="0" destOrd="0" presId="urn:microsoft.com/office/officeart/2005/8/layout/hierarchy2"/>
    <dgm:cxn modelId="{84840B0B-8235-4B4D-ADAB-2B0A46DBAF94}" srcId="{9A84F139-C7FE-4078-A250-332A4F01BDAB}" destId="{5BF16C87-B8BE-41CF-8A9D-CCB5C10D2249}" srcOrd="1" destOrd="0" parTransId="{253C5E34-B52A-4159-9E05-4BA63292B920}" sibTransId="{028E2F8A-EC65-4C49-9BB7-F58798EB3587}"/>
    <dgm:cxn modelId="{E0EE94BA-37C0-4791-8813-53FFA57F364F}" type="presOf" srcId="{1AADEB6F-9054-4318-946C-8DCF0B510AF5}" destId="{446ACD6E-ACA3-4762-97EF-0D22467F3AA5}" srcOrd="0" destOrd="0" presId="urn:microsoft.com/office/officeart/2005/8/layout/hierarchy2"/>
    <dgm:cxn modelId="{E09DB54D-2DCF-4A94-8D47-032127BB15DC}" type="presOf" srcId="{AE492C8B-FE94-4979-BC2A-42839209D87F}" destId="{52212354-D29F-4AAB-9254-8EE7481D20E9}" srcOrd="0" destOrd="0" presId="urn:microsoft.com/office/officeart/2005/8/layout/hierarchy2"/>
    <dgm:cxn modelId="{443022E0-7D17-4003-9FE9-BF0F5CBE4D29}" type="presOf" srcId="{BEE9FF1B-E847-4E16-95E8-C57A55C47EEC}" destId="{8170EE10-3584-4853-AF72-0C11F7EE9278}" srcOrd="0" destOrd="0" presId="urn:microsoft.com/office/officeart/2005/8/layout/hierarchy2"/>
    <dgm:cxn modelId="{BB937831-B60E-4815-BAF4-DB08CF369677}" type="presOf" srcId="{76DDFAC5-9046-43EF-93AC-1A28DCEF4600}" destId="{3B8FE974-DA70-4B3B-BE55-CEFDFDB4885B}" srcOrd="1" destOrd="0" presId="urn:microsoft.com/office/officeart/2005/8/layout/hierarchy2"/>
    <dgm:cxn modelId="{02C0EC7A-14E7-44DE-9E75-339B8315FE1A}" type="presOf" srcId="{253C5E34-B52A-4159-9E05-4BA63292B920}" destId="{6F513565-613F-4A77-90DD-DDF8CDA303EB}" srcOrd="0" destOrd="0" presId="urn:microsoft.com/office/officeart/2005/8/layout/hierarchy2"/>
    <dgm:cxn modelId="{9EDC43F6-AFE1-4547-8243-57B5BDCC27DB}" type="presOf" srcId="{5BF16C87-B8BE-41CF-8A9D-CCB5C10D2249}" destId="{44033C22-32D3-439D-86A2-2A2939F51E15}" srcOrd="0" destOrd="0" presId="urn:microsoft.com/office/officeart/2005/8/layout/hierarchy2"/>
    <dgm:cxn modelId="{C2098311-D905-4233-B270-4918E568A3C6}" type="presOf" srcId="{750EE26B-3F56-4E3E-BBD8-1E3A6DE44CDD}" destId="{7DE2FDE4-164E-478C-AB72-35024F0C6DB9}" srcOrd="0" destOrd="0" presId="urn:microsoft.com/office/officeart/2005/8/layout/hierarchy2"/>
    <dgm:cxn modelId="{C2A09476-7AF2-4371-88EC-2D0A9A236BBA}" type="presOf" srcId="{1AADEB6F-9054-4318-946C-8DCF0B510AF5}" destId="{F1B60E85-4CFD-4BA0-8C46-D9C7E8145F31}" srcOrd="1" destOrd="0" presId="urn:microsoft.com/office/officeart/2005/8/layout/hierarchy2"/>
    <dgm:cxn modelId="{AF3CB523-8A8E-4082-9F24-0F458DB1A90B}" type="presOf" srcId="{A4914290-05A7-4301-9961-95442A65CD50}" destId="{A29A0E2F-E4E0-4821-9124-494A776C27B5}" srcOrd="1" destOrd="0" presId="urn:microsoft.com/office/officeart/2005/8/layout/hierarchy2"/>
    <dgm:cxn modelId="{B0378AD1-880E-4D72-A676-8FC06B1C229B}" srcId="{5F27A83D-3E17-4F88-92A6-AE0169519B49}" destId="{9A84F139-C7FE-4078-A250-332A4F01BDAB}" srcOrd="0" destOrd="0" parTransId="{C88FD74D-61DB-4547-90A8-A41C2994383D}" sibTransId="{BCED3FB8-4F80-4770-A3F1-EB356E15F1E0}"/>
    <dgm:cxn modelId="{E95E1C63-D5E4-41A5-B271-FE1D0864BDAF}" srcId="{BEE9FF1B-E847-4E16-95E8-C57A55C47EEC}" destId="{C2499517-C7B3-49A5-9791-1B16C82720EF}" srcOrd="1" destOrd="0" parTransId="{750EE26B-3F56-4E3E-BBD8-1E3A6DE44CDD}" sibTransId="{F3019827-7D85-4CD7-BD5E-4EAFC96205A7}"/>
    <dgm:cxn modelId="{56745C38-E3EB-476F-AA74-2B314DE03698}" type="presOf" srcId="{C2499517-C7B3-49A5-9791-1B16C82720EF}" destId="{590968AD-3254-43DD-9EA6-1FFEE53E7B53}" srcOrd="0" destOrd="0" presId="urn:microsoft.com/office/officeart/2005/8/layout/hierarchy2"/>
    <dgm:cxn modelId="{89B58B42-C48D-4279-90B7-ADF7922395DD}" type="presOf" srcId="{A4914290-05A7-4301-9961-95442A65CD50}" destId="{BA9409E3-E8A1-453B-B550-A0C52D1347E3}" srcOrd="0" destOrd="0" presId="urn:microsoft.com/office/officeart/2005/8/layout/hierarchy2"/>
    <dgm:cxn modelId="{761A4B39-0B17-4E45-A11E-DFB2A11BB81F}" type="presOf" srcId="{5F27A83D-3E17-4F88-92A6-AE0169519B49}" destId="{E28BFD51-7112-49B4-ABF0-71F8E4F45274}" srcOrd="0" destOrd="0" presId="urn:microsoft.com/office/officeart/2005/8/layout/hierarchy2"/>
    <dgm:cxn modelId="{6657BE33-26FE-4D5C-8255-9202F64DAB92}" type="presOf" srcId="{253C5E34-B52A-4159-9E05-4BA63292B920}" destId="{4C909C00-E13A-4725-8E79-46273DB7649E}" srcOrd="1" destOrd="0" presId="urn:microsoft.com/office/officeart/2005/8/layout/hierarchy2"/>
    <dgm:cxn modelId="{04ED9825-4A82-4305-ABBD-8C957BCC5B66}" type="presOf" srcId="{9A84F139-C7FE-4078-A250-332A4F01BDAB}" destId="{63B8C89A-433F-447D-9E5D-8CF43196E4AF}" srcOrd="0" destOrd="0" presId="urn:microsoft.com/office/officeart/2005/8/layout/hierarchy2"/>
    <dgm:cxn modelId="{06A2CB9C-9627-4717-8418-A05E1758CBD3}" srcId="{5BF16C87-B8BE-41CF-8A9D-CCB5C10D2249}" destId="{AE492C8B-FE94-4979-BC2A-42839209D87F}" srcOrd="0" destOrd="0" parTransId="{76DDFAC5-9046-43EF-93AC-1A28DCEF4600}" sibTransId="{C9DD6C1A-EC1F-4435-84AC-9D08DC11E0F9}"/>
    <dgm:cxn modelId="{9454523D-0705-40B7-B17F-5718AA43003A}" type="presOf" srcId="{750EE26B-3F56-4E3E-BBD8-1E3A6DE44CDD}" destId="{12ACE505-F1F2-4676-B077-57AF26D130A8}" srcOrd="1" destOrd="0" presId="urn:microsoft.com/office/officeart/2005/8/layout/hierarchy2"/>
    <dgm:cxn modelId="{B960A3DC-62C5-492A-B040-7E50A2092D5D}" type="presParOf" srcId="{E28BFD51-7112-49B4-ABF0-71F8E4F45274}" destId="{569FD56A-135B-4A04-A89B-014924EE3299}" srcOrd="0" destOrd="0" presId="urn:microsoft.com/office/officeart/2005/8/layout/hierarchy2"/>
    <dgm:cxn modelId="{75E7E268-15E3-4F78-A895-970560127EF1}" type="presParOf" srcId="{569FD56A-135B-4A04-A89B-014924EE3299}" destId="{63B8C89A-433F-447D-9E5D-8CF43196E4AF}" srcOrd="0" destOrd="0" presId="urn:microsoft.com/office/officeart/2005/8/layout/hierarchy2"/>
    <dgm:cxn modelId="{17E7114E-2FC5-4CE0-AA3D-0C8F9F17BF66}" type="presParOf" srcId="{569FD56A-135B-4A04-A89B-014924EE3299}" destId="{785CF7C3-26FE-4052-A2D9-1DE8B3ADB5AB}" srcOrd="1" destOrd="0" presId="urn:microsoft.com/office/officeart/2005/8/layout/hierarchy2"/>
    <dgm:cxn modelId="{D215ED24-D881-4A43-8BE0-1537C93235F0}" type="presParOf" srcId="{785CF7C3-26FE-4052-A2D9-1DE8B3ADB5AB}" destId="{BA9409E3-E8A1-453B-B550-A0C52D1347E3}" srcOrd="0" destOrd="0" presId="urn:microsoft.com/office/officeart/2005/8/layout/hierarchy2"/>
    <dgm:cxn modelId="{F16E26C5-487A-48F1-9E60-E05BD72385BB}" type="presParOf" srcId="{BA9409E3-E8A1-453B-B550-A0C52D1347E3}" destId="{A29A0E2F-E4E0-4821-9124-494A776C27B5}" srcOrd="0" destOrd="0" presId="urn:microsoft.com/office/officeart/2005/8/layout/hierarchy2"/>
    <dgm:cxn modelId="{5025C2DA-58F4-4C14-9754-7AC14BBF5E86}" type="presParOf" srcId="{785CF7C3-26FE-4052-A2D9-1DE8B3ADB5AB}" destId="{B2B2CEE8-6901-47D9-A445-5DB935AAB8D2}" srcOrd="1" destOrd="0" presId="urn:microsoft.com/office/officeart/2005/8/layout/hierarchy2"/>
    <dgm:cxn modelId="{88A56F78-5275-4427-9E92-E143C61FC7CB}" type="presParOf" srcId="{B2B2CEE8-6901-47D9-A445-5DB935AAB8D2}" destId="{8170EE10-3584-4853-AF72-0C11F7EE9278}" srcOrd="0" destOrd="0" presId="urn:microsoft.com/office/officeart/2005/8/layout/hierarchy2"/>
    <dgm:cxn modelId="{2929E5E7-F6FB-42A8-A23D-82E64F36DCFE}" type="presParOf" srcId="{B2B2CEE8-6901-47D9-A445-5DB935AAB8D2}" destId="{E3A89C17-3858-4FCE-9F7C-11BA33F113D6}" srcOrd="1" destOrd="0" presId="urn:microsoft.com/office/officeart/2005/8/layout/hierarchy2"/>
    <dgm:cxn modelId="{A61D4B2F-7DDB-42B1-8F42-34BD11901462}" type="presParOf" srcId="{E3A89C17-3858-4FCE-9F7C-11BA33F113D6}" destId="{446ACD6E-ACA3-4762-97EF-0D22467F3AA5}" srcOrd="0" destOrd="0" presId="urn:microsoft.com/office/officeart/2005/8/layout/hierarchy2"/>
    <dgm:cxn modelId="{C8790F56-484E-4800-B000-E12925D0D8B1}" type="presParOf" srcId="{446ACD6E-ACA3-4762-97EF-0D22467F3AA5}" destId="{F1B60E85-4CFD-4BA0-8C46-D9C7E8145F31}" srcOrd="0" destOrd="0" presId="urn:microsoft.com/office/officeart/2005/8/layout/hierarchy2"/>
    <dgm:cxn modelId="{CF9780FA-7F70-4AC9-AA04-C2532652D04A}" type="presParOf" srcId="{E3A89C17-3858-4FCE-9F7C-11BA33F113D6}" destId="{64D8E45B-5570-476B-92AC-4A43264BFCAE}" srcOrd="1" destOrd="0" presId="urn:microsoft.com/office/officeart/2005/8/layout/hierarchy2"/>
    <dgm:cxn modelId="{4C1CC4BB-B88C-44CE-91DE-390D6BFDBA00}" type="presParOf" srcId="{64D8E45B-5570-476B-92AC-4A43264BFCAE}" destId="{BB8E05CA-041B-49FA-9F4A-8EBDEB45DE54}" srcOrd="0" destOrd="0" presId="urn:microsoft.com/office/officeart/2005/8/layout/hierarchy2"/>
    <dgm:cxn modelId="{7DDE34C7-9D26-469D-BF43-2F0B413CB280}" type="presParOf" srcId="{64D8E45B-5570-476B-92AC-4A43264BFCAE}" destId="{E0E5B1F0-7148-49A0-A129-049B265A8E21}" srcOrd="1" destOrd="0" presId="urn:microsoft.com/office/officeart/2005/8/layout/hierarchy2"/>
    <dgm:cxn modelId="{27E35285-86F0-425A-82EB-2381DDEF34DD}" type="presParOf" srcId="{E3A89C17-3858-4FCE-9F7C-11BA33F113D6}" destId="{7DE2FDE4-164E-478C-AB72-35024F0C6DB9}" srcOrd="2" destOrd="0" presId="urn:microsoft.com/office/officeart/2005/8/layout/hierarchy2"/>
    <dgm:cxn modelId="{28866954-396A-4D42-8803-F4199B704706}" type="presParOf" srcId="{7DE2FDE4-164E-478C-AB72-35024F0C6DB9}" destId="{12ACE505-F1F2-4676-B077-57AF26D130A8}" srcOrd="0" destOrd="0" presId="urn:microsoft.com/office/officeart/2005/8/layout/hierarchy2"/>
    <dgm:cxn modelId="{B6B02EF0-DDD5-43B2-90FC-6790FA04E7A7}" type="presParOf" srcId="{E3A89C17-3858-4FCE-9F7C-11BA33F113D6}" destId="{04A588C4-795C-49BD-AF5E-BB74CE39D91F}" srcOrd="3" destOrd="0" presId="urn:microsoft.com/office/officeart/2005/8/layout/hierarchy2"/>
    <dgm:cxn modelId="{6E4571A4-D43E-4338-99C1-B8C9C0668A97}" type="presParOf" srcId="{04A588C4-795C-49BD-AF5E-BB74CE39D91F}" destId="{590968AD-3254-43DD-9EA6-1FFEE53E7B53}" srcOrd="0" destOrd="0" presId="urn:microsoft.com/office/officeart/2005/8/layout/hierarchy2"/>
    <dgm:cxn modelId="{270CB246-633D-4B1E-B4AE-F6F1F9EBB7AF}" type="presParOf" srcId="{04A588C4-795C-49BD-AF5E-BB74CE39D91F}" destId="{995079C6-913F-4ACD-8D8A-FA9AF99A4C8A}" srcOrd="1" destOrd="0" presId="urn:microsoft.com/office/officeart/2005/8/layout/hierarchy2"/>
    <dgm:cxn modelId="{ACDFACAB-B11B-49C0-938C-E468BFF206FC}" type="presParOf" srcId="{785CF7C3-26FE-4052-A2D9-1DE8B3ADB5AB}" destId="{6F513565-613F-4A77-90DD-DDF8CDA303EB}" srcOrd="2" destOrd="0" presId="urn:microsoft.com/office/officeart/2005/8/layout/hierarchy2"/>
    <dgm:cxn modelId="{61937D4F-4570-4B9C-BF35-C1AC7A17C15B}" type="presParOf" srcId="{6F513565-613F-4A77-90DD-DDF8CDA303EB}" destId="{4C909C00-E13A-4725-8E79-46273DB7649E}" srcOrd="0" destOrd="0" presId="urn:microsoft.com/office/officeart/2005/8/layout/hierarchy2"/>
    <dgm:cxn modelId="{719BBBC6-91F4-406F-B0A4-9B56D79ED874}" type="presParOf" srcId="{785CF7C3-26FE-4052-A2D9-1DE8B3ADB5AB}" destId="{879510CD-C63F-4E5E-9C03-2409B5F3ED14}" srcOrd="3" destOrd="0" presId="urn:microsoft.com/office/officeart/2005/8/layout/hierarchy2"/>
    <dgm:cxn modelId="{69BF834C-948B-4F19-B1F7-9660731BB128}" type="presParOf" srcId="{879510CD-C63F-4E5E-9C03-2409B5F3ED14}" destId="{44033C22-32D3-439D-86A2-2A2939F51E15}" srcOrd="0" destOrd="0" presId="urn:microsoft.com/office/officeart/2005/8/layout/hierarchy2"/>
    <dgm:cxn modelId="{29F3C54A-AAA1-4088-B2FE-9656CC4D0BC0}" type="presParOf" srcId="{879510CD-C63F-4E5E-9C03-2409B5F3ED14}" destId="{D1570508-DB7F-4D12-A012-5A8922D54383}" srcOrd="1" destOrd="0" presId="urn:microsoft.com/office/officeart/2005/8/layout/hierarchy2"/>
    <dgm:cxn modelId="{CC160B85-7F5D-45C6-BBAE-2ED589D50D7B}" type="presParOf" srcId="{D1570508-DB7F-4D12-A012-5A8922D54383}" destId="{23CE3E35-AE6C-4D02-9CBC-CB4ACED6378E}" srcOrd="0" destOrd="0" presId="urn:microsoft.com/office/officeart/2005/8/layout/hierarchy2"/>
    <dgm:cxn modelId="{48F8F897-5D2C-4FFA-BB8B-37CC1C89A780}" type="presParOf" srcId="{23CE3E35-AE6C-4D02-9CBC-CB4ACED6378E}" destId="{3B8FE974-DA70-4B3B-BE55-CEFDFDB4885B}" srcOrd="0" destOrd="0" presId="urn:microsoft.com/office/officeart/2005/8/layout/hierarchy2"/>
    <dgm:cxn modelId="{7B03CFB9-1D45-487A-BAB3-CD433D3DBE55}" type="presParOf" srcId="{D1570508-DB7F-4D12-A012-5A8922D54383}" destId="{A6E5828A-3A13-44C9-AD3B-72506A764E2D}" srcOrd="1" destOrd="0" presId="urn:microsoft.com/office/officeart/2005/8/layout/hierarchy2"/>
    <dgm:cxn modelId="{27CAC728-716C-43D9-BC71-939CCB0196C3}" type="presParOf" srcId="{A6E5828A-3A13-44C9-AD3B-72506A764E2D}" destId="{52212354-D29F-4AAB-9254-8EE7481D20E9}" srcOrd="0" destOrd="0" presId="urn:microsoft.com/office/officeart/2005/8/layout/hierarchy2"/>
    <dgm:cxn modelId="{73684B14-5819-4BC3-8FD1-B4D3A881044F}" type="presParOf" srcId="{A6E5828A-3A13-44C9-AD3B-72506A764E2D}" destId="{18792BAA-EE6D-490D-8D02-DAD640A44FB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C89A-433F-447D-9E5D-8CF43196E4AF}">
      <dsp:nvSpPr>
        <dsp:cNvPr id="0" name=""/>
        <dsp:cNvSpPr/>
      </dsp:nvSpPr>
      <dsp:spPr>
        <a:xfrm>
          <a:off x="252061" y="1895742"/>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solidFill>
                <a:srgbClr val="000000"/>
              </a:solidFill>
            </a:rPr>
            <a:t>ילדי</a:t>
          </a:r>
          <a:r>
            <a:rPr lang="he-IL" sz="1400" kern="1200" baseline="0" dirty="0" smtClean="0">
              <a:solidFill>
                <a:srgbClr val="000000"/>
              </a:solidFill>
            </a:rPr>
            <a:t> </a:t>
          </a:r>
        </a:p>
        <a:p>
          <a:pPr lvl="0" algn="ctr" defTabSz="622300" rtl="1">
            <a:lnSpc>
              <a:spcPct val="90000"/>
            </a:lnSpc>
            <a:spcBef>
              <a:spcPct val="0"/>
            </a:spcBef>
            <a:spcAft>
              <a:spcPct val="35000"/>
            </a:spcAft>
          </a:pPr>
          <a:r>
            <a:rPr lang="he-IL" sz="1400" kern="1200" baseline="0" dirty="0" smtClean="0">
              <a:solidFill>
                <a:srgbClr val="000000"/>
              </a:solidFill>
            </a:rPr>
            <a:t>אורית, בועז, עודד</a:t>
          </a:r>
          <a:endParaRPr lang="he-IL" sz="1400" kern="1200" dirty="0">
            <a:solidFill>
              <a:srgbClr val="000000"/>
            </a:solidFill>
          </a:endParaRPr>
        </a:p>
      </dsp:txBody>
      <dsp:txXfrm>
        <a:off x="290643" y="1934324"/>
        <a:ext cx="2557435" cy="1240135"/>
      </dsp:txXfrm>
    </dsp:sp>
    <dsp:sp modelId="{BA9409E3-E8A1-453B-B550-A0C52D1347E3}">
      <dsp:nvSpPr>
        <dsp:cNvPr id="0" name=""/>
        <dsp:cNvSpPr/>
      </dsp:nvSpPr>
      <dsp:spPr>
        <a:xfrm rot="18770822">
          <a:off x="2638747" y="1959061"/>
          <a:ext cx="1549665" cy="54492"/>
        </a:xfrm>
        <a:custGeom>
          <a:avLst/>
          <a:gdLst/>
          <a:ahLst/>
          <a:cxnLst/>
          <a:rect l="0" t="0" r="0" b="0"/>
          <a:pathLst>
            <a:path>
              <a:moveTo>
                <a:pt x="0" y="27246"/>
              </a:moveTo>
              <a:lnTo>
                <a:pt x="1549665"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3374838" y="1947565"/>
        <a:ext cx="77483" cy="77483"/>
      </dsp:txXfrm>
    </dsp:sp>
    <dsp:sp modelId="{8170EE10-3584-4853-AF72-0C11F7EE9278}">
      <dsp:nvSpPr>
        <dsp:cNvPr id="0" name=""/>
        <dsp:cNvSpPr/>
      </dsp:nvSpPr>
      <dsp:spPr>
        <a:xfrm>
          <a:off x="3940500" y="759571"/>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solidFill>
                <a:srgbClr val="000000"/>
              </a:solidFill>
            </a:rPr>
            <a:t>אני </a:t>
          </a:r>
        </a:p>
        <a:p>
          <a:pPr lvl="0" algn="ctr" defTabSz="622300" rtl="1">
            <a:lnSpc>
              <a:spcPct val="90000"/>
            </a:lnSpc>
            <a:spcBef>
              <a:spcPct val="0"/>
            </a:spcBef>
            <a:spcAft>
              <a:spcPct val="35000"/>
            </a:spcAft>
          </a:pPr>
          <a:r>
            <a:rPr lang="he-IL" sz="1400" kern="1200" dirty="0" smtClean="0">
              <a:solidFill>
                <a:srgbClr val="000000"/>
              </a:solidFill>
            </a:rPr>
            <a:t>רחל </a:t>
          </a:r>
          <a:r>
            <a:rPr lang="he-IL" sz="1400" kern="1200" dirty="0" err="1" smtClean="0">
              <a:solidFill>
                <a:srgbClr val="000000"/>
              </a:solidFill>
            </a:rPr>
            <a:t>באשא</a:t>
          </a:r>
          <a:endParaRPr lang="he-IL" sz="1400" kern="1200" dirty="0">
            <a:solidFill>
              <a:srgbClr val="000000"/>
            </a:solidFill>
          </a:endParaRPr>
        </a:p>
      </dsp:txBody>
      <dsp:txXfrm>
        <a:off x="3979082" y="798153"/>
        <a:ext cx="2557435" cy="1240135"/>
      </dsp:txXfrm>
    </dsp:sp>
    <dsp:sp modelId="{446ACD6E-ACA3-4762-97EF-0D22467F3AA5}">
      <dsp:nvSpPr>
        <dsp:cNvPr id="0" name=""/>
        <dsp:cNvSpPr/>
      </dsp:nvSpPr>
      <dsp:spPr>
        <a:xfrm rot="19457599">
          <a:off x="6453115" y="1012252"/>
          <a:ext cx="1297807" cy="54492"/>
        </a:xfrm>
        <a:custGeom>
          <a:avLst/>
          <a:gdLst/>
          <a:ahLst/>
          <a:cxnLst/>
          <a:rect l="0" t="0" r="0" b="0"/>
          <a:pathLst>
            <a:path>
              <a:moveTo>
                <a:pt x="0" y="27246"/>
              </a:moveTo>
              <a:lnTo>
                <a:pt x="1297807"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7069574" y="1007052"/>
        <a:ext cx="64890" cy="64890"/>
      </dsp:txXfrm>
    </dsp:sp>
    <dsp:sp modelId="{BB8E05CA-041B-49FA-9F4A-8EBDEB45DE54}">
      <dsp:nvSpPr>
        <dsp:cNvPr id="0" name=""/>
        <dsp:cNvSpPr/>
      </dsp:nvSpPr>
      <dsp:spPr>
        <a:xfrm>
          <a:off x="7628939" y="2124"/>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tx1">
                  <a:lumMod val="95000"/>
                  <a:lumOff val="5000"/>
                </a:schemeClr>
              </a:solidFill>
            </a:rPr>
            <a:t>אמי ואבי </a:t>
          </a:r>
        </a:p>
        <a:p>
          <a:pPr lvl="0" algn="ctr" defTabSz="622300" rtl="1">
            <a:lnSpc>
              <a:spcPct val="90000"/>
            </a:lnSpc>
            <a:spcBef>
              <a:spcPct val="0"/>
            </a:spcBef>
            <a:spcAft>
              <a:spcPct val="35000"/>
            </a:spcAft>
          </a:pPr>
          <a:r>
            <a:rPr lang="he-IL" sz="1400" kern="1200" dirty="0" smtClean="0">
              <a:solidFill>
                <a:schemeClr val="tx1">
                  <a:lumMod val="95000"/>
                  <a:lumOff val="5000"/>
                </a:schemeClr>
              </a:solidFill>
            </a:rPr>
            <a:t>שרה, ועזרא בן-נח ז"ל</a:t>
          </a:r>
          <a:endParaRPr lang="he-IL" sz="1400" kern="1200" dirty="0">
            <a:solidFill>
              <a:schemeClr val="tx1">
                <a:lumMod val="95000"/>
                <a:lumOff val="5000"/>
              </a:schemeClr>
            </a:solidFill>
          </a:endParaRPr>
        </a:p>
      </dsp:txBody>
      <dsp:txXfrm>
        <a:off x="7667521" y="40706"/>
        <a:ext cx="2557435" cy="1240135"/>
      </dsp:txXfrm>
    </dsp:sp>
    <dsp:sp modelId="{7DE2FDE4-164E-478C-AB72-35024F0C6DB9}">
      <dsp:nvSpPr>
        <dsp:cNvPr id="0" name=""/>
        <dsp:cNvSpPr/>
      </dsp:nvSpPr>
      <dsp:spPr>
        <a:xfrm rot="1535876">
          <a:off x="6504036" y="1703788"/>
          <a:ext cx="1448027" cy="54492"/>
        </a:xfrm>
        <a:custGeom>
          <a:avLst/>
          <a:gdLst/>
          <a:ahLst/>
          <a:cxnLst/>
          <a:rect l="0" t="0" r="0" b="0"/>
          <a:pathLst>
            <a:path>
              <a:moveTo>
                <a:pt x="0" y="27246"/>
              </a:moveTo>
              <a:lnTo>
                <a:pt x="1448027"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7191849" y="1694833"/>
        <a:ext cx="72401" cy="72401"/>
      </dsp:txXfrm>
    </dsp:sp>
    <dsp:sp modelId="{590968AD-3254-43DD-9EA6-1FFEE53E7B53}">
      <dsp:nvSpPr>
        <dsp:cNvPr id="0" name=""/>
        <dsp:cNvSpPr/>
      </dsp:nvSpPr>
      <dsp:spPr>
        <a:xfrm>
          <a:off x="7881000" y="1385197"/>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solidFill>
                <a:srgbClr val="000000"/>
              </a:solidFill>
            </a:rPr>
            <a:t>אחי </a:t>
          </a:r>
        </a:p>
        <a:p>
          <a:pPr lvl="0" algn="ctr" defTabSz="622300" rtl="1">
            <a:lnSpc>
              <a:spcPct val="90000"/>
            </a:lnSpc>
            <a:spcBef>
              <a:spcPct val="0"/>
            </a:spcBef>
            <a:spcAft>
              <a:spcPct val="35000"/>
            </a:spcAft>
          </a:pPr>
          <a:r>
            <a:rPr lang="he-IL" sz="1400" kern="1200" dirty="0" smtClean="0">
              <a:solidFill>
                <a:srgbClr val="000000"/>
              </a:solidFill>
            </a:rPr>
            <a:t>אילן, יהודית, מאירה, ודוד</a:t>
          </a:r>
          <a:endParaRPr lang="he-IL" sz="1400" kern="1200" dirty="0">
            <a:solidFill>
              <a:srgbClr val="000000"/>
            </a:solidFill>
          </a:endParaRPr>
        </a:p>
      </dsp:txBody>
      <dsp:txXfrm>
        <a:off x="7919582" y="1423779"/>
        <a:ext cx="2557435" cy="1240135"/>
      </dsp:txXfrm>
    </dsp:sp>
    <dsp:sp modelId="{6F513565-613F-4A77-90DD-DDF8CDA303EB}">
      <dsp:nvSpPr>
        <dsp:cNvPr id="0" name=""/>
        <dsp:cNvSpPr/>
      </dsp:nvSpPr>
      <dsp:spPr>
        <a:xfrm rot="2829178">
          <a:off x="2638747" y="3095231"/>
          <a:ext cx="1549665" cy="54492"/>
        </a:xfrm>
        <a:custGeom>
          <a:avLst/>
          <a:gdLst/>
          <a:ahLst/>
          <a:cxnLst/>
          <a:rect l="0" t="0" r="0" b="0"/>
          <a:pathLst>
            <a:path>
              <a:moveTo>
                <a:pt x="0" y="27246"/>
              </a:moveTo>
              <a:lnTo>
                <a:pt x="1549665"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3374838" y="3083736"/>
        <a:ext cx="77483" cy="77483"/>
      </dsp:txXfrm>
    </dsp:sp>
    <dsp:sp modelId="{44033C22-32D3-439D-86A2-2A2939F51E15}">
      <dsp:nvSpPr>
        <dsp:cNvPr id="0" name=""/>
        <dsp:cNvSpPr/>
      </dsp:nvSpPr>
      <dsp:spPr>
        <a:xfrm>
          <a:off x="3940500" y="3031913"/>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he-IL" sz="1400" kern="1200" dirty="0" smtClean="0">
              <a:solidFill>
                <a:srgbClr val="000000"/>
              </a:solidFill>
            </a:rPr>
            <a:t>נכדי</a:t>
          </a:r>
          <a:r>
            <a:rPr lang="he-IL" sz="1400" kern="1200" baseline="0" dirty="0" smtClean="0">
              <a:solidFill>
                <a:srgbClr val="000000"/>
              </a:solidFill>
            </a:rPr>
            <a:t> </a:t>
          </a:r>
        </a:p>
        <a:p>
          <a:pPr lvl="0" algn="ctr" defTabSz="622300" rtl="1">
            <a:lnSpc>
              <a:spcPct val="90000"/>
            </a:lnSpc>
            <a:spcBef>
              <a:spcPct val="0"/>
            </a:spcBef>
            <a:spcAft>
              <a:spcPct val="35000"/>
            </a:spcAft>
          </a:pPr>
          <a:r>
            <a:rPr lang="he-IL" sz="1400" kern="1200" baseline="0" dirty="0" smtClean="0">
              <a:solidFill>
                <a:srgbClr val="000000"/>
              </a:solidFill>
            </a:rPr>
            <a:t>תמר, אביתר, דניאל, מאיה, אריאל, רוני, גלי</a:t>
          </a:r>
          <a:endParaRPr lang="he-IL" sz="1400" kern="1200" dirty="0">
            <a:solidFill>
              <a:srgbClr val="000000"/>
            </a:solidFill>
          </a:endParaRPr>
        </a:p>
      </dsp:txBody>
      <dsp:txXfrm>
        <a:off x="3979082" y="3070495"/>
        <a:ext cx="2557435" cy="1240135"/>
      </dsp:txXfrm>
    </dsp:sp>
    <dsp:sp modelId="{23CE3E35-AE6C-4D02-9CBC-CB4ACED6378E}">
      <dsp:nvSpPr>
        <dsp:cNvPr id="0" name=""/>
        <dsp:cNvSpPr/>
      </dsp:nvSpPr>
      <dsp:spPr>
        <a:xfrm>
          <a:off x="6575099" y="3663317"/>
          <a:ext cx="1053839" cy="54492"/>
        </a:xfrm>
        <a:custGeom>
          <a:avLst/>
          <a:gdLst/>
          <a:ahLst/>
          <a:cxnLst/>
          <a:rect l="0" t="0" r="0" b="0"/>
          <a:pathLst>
            <a:path>
              <a:moveTo>
                <a:pt x="0" y="27246"/>
              </a:moveTo>
              <a:lnTo>
                <a:pt x="1053839"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7075673" y="3664217"/>
        <a:ext cx="52691" cy="52691"/>
      </dsp:txXfrm>
    </dsp:sp>
    <dsp:sp modelId="{52212354-D29F-4AAB-9254-8EE7481D20E9}">
      <dsp:nvSpPr>
        <dsp:cNvPr id="0" name=""/>
        <dsp:cNvSpPr/>
      </dsp:nvSpPr>
      <dsp:spPr>
        <a:xfrm>
          <a:off x="7628939" y="3031913"/>
          <a:ext cx="2634599" cy="1317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solidFill>
                <a:srgbClr val="000000"/>
              </a:solidFill>
            </a:rPr>
            <a:t>גאיה</a:t>
          </a:r>
          <a:r>
            <a:rPr lang="he-IL" sz="1800" kern="1200" baseline="0" dirty="0" smtClean="0">
              <a:solidFill>
                <a:srgbClr val="000000"/>
              </a:solidFill>
            </a:rPr>
            <a:t> </a:t>
          </a:r>
          <a:endParaRPr lang="he-IL" sz="1800" kern="1200" dirty="0">
            <a:solidFill>
              <a:srgbClr val="000000"/>
            </a:solidFill>
          </a:endParaRPr>
        </a:p>
      </dsp:txBody>
      <dsp:txXfrm>
        <a:off x="7667521" y="3070495"/>
        <a:ext cx="2557435" cy="1240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BB96268-6A3E-4E24-9E2C-086272B35504}" type="datetimeFigureOut">
              <a:rPr lang="en-US" smtClean="0"/>
              <a:t>3/4/2018</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BE2B4CE-5FA8-4F5A-A66F-7E44E6DAF826}" type="slidenum">
              <a:rPr lang="en-US" smtClean="0"/>
              <a:t>‹#›</a:t>
            </a:fld>
            <a:endParaRPr lang="en-US"/>
          </a:p>
        </p:txBody>
      </p:sp>
    </p:spTree>
    <p:extLst>
      <p:ext uri="{BB962C8B-B14F-4D97-AF65-F5344CB8AC3E}">
        <p14:creationId xmlns:p14="http://schemas.microsoft.com/office/powerpoint/2010/main" val="3715299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ABE2B4CE-5FA8-4F5A-A66F-7E44E6DAF826}" type="slidenum">
              <a:rPr lang="en-US" smtClean="0"/>
              <a:t>14</a:t>
            </a:fld>
            <a:endParaRPr lang="en-US"/>
          </a:p>
        </p:txBody>
      </p:sp>
    </p:spTree>
    <p:extLst>
      <p:ext uri="{BB962C8B-B14F-4D97-AF65-F5344CB8AC3E}">
        <p14:creationId xmlns:p14="http://schemas.microsoft.com/office/powerpoint/2010/main" val="154744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313001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159515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131381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386798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138805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49C407ED-965C-4359-BCE8-5CE57D89DE58}" type="datetimeFigureOut">
              <a:rPr lang="en-US" smtClean="0"/>
              <a:t>3/4/2018</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5825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49C407ED-965C-4359-BCE8-5CE57D89DE58}" type="datetimeFigureOut">
              <a:rPr lang="en-US" smtClean="0"/>
              <a:t>3/4/2018</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392196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49C407ED-965C-4359-BCE8-5CE57D89DE58}" type="datetimeFigureOut">
              <a:rPr lang="en-US" smtClean="0"/>
              <a:t>3/4/2018</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427397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9C407ED-965C-4359-BCE8-5CE57D89DE58}" type="datetimeFigureOut">
              <a:rPr lang="en-US" smtClean="0"/>
              <a:t>3/4/2018</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200938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49C407ED-965C-4359-BCE8-5CE57D89DE58}" type="datetimeFigureOut">
              <a:rPr lang="en-US" smtClean="0"/>
              <a:t>3/4/2018</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81403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49C407ED-965C-4359-BCE8-5CE57D89DE58}" type="datetimeFigureOut">
              <a:rPr lang="en-US" smtClean="0"/>
              <a:t>3/4/2018</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23A294E6-5855-4F93-9972-BFE3BC1AD338}" type="slidenum">
              <a:rPr lang="en-US" smtClean="0"/>
              <a:t>‹#›</a:t>
            </a:fld>
            <a:endParaRPr lang="en-US"/>
          </a:p>
        </p:txBody>
      </p:sp>
    </p:spTree>
    <p:extLst>
      <p:ext uri="{BB962C8B-B14F-4D97-AF65-F5344CB8AC3E}">
        <p14:creationId xmlns:p14="http://schemas.microsoft.com/office/powerpoint/2010/main" val="130006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C407ED-965C-4359-BCE8-5CE57D89DE58}" type="datetimeFigureOut">
              <a:rPr lang="en-US" smtClean="0"/>
              <a:t>3/4/2018</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A294E6-5855-4F93-9972-BFE3BC1AD338}" type="slidenum">
              <a:rPr lang="en-US" smtClean="0"/>
              <a:t>‹#›</a:t>
            </a:fld>
            <a:endParaRPr lang="en-US"/>
          </a:p>
        </p:txBody>
      </p:sp>
    </p:spTree>
    <p:extLst>
      <p:ext uri="{BB962C8B-B14F-4D97-AF65-F5344CB8AC3E}">
        <p14:creationId xmlns:p14="http://schemas.microsoft.com/office/powerpoint/2010/main" val="283570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שכונת הבוכרים בירושלים </a:t>
            </a:r>
            <a:endParaRPr lang="en-US"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7930"/>
            <a:ext cx="3410531" cy="2388294"/>
          </a:xfrm>
          <a:prstGeom prst="rect">
            <a:avLst/>
          </a:prstGeom>
        </p:spPr>
      </p:pic>
      <p:sp>
        <p:nvSpPr>
          <p:cNvPr id="3" name="כותרת משנה 2"/>
          <p:cNvSpPr>
            <a:spLocks noGrp="1"/>
          </p:cNvSpPr>
          <p:nvPr>
            <p:ph type="subTitle" idx="1"/>
          </p:nvPr>
        </p:nvSpPr>
        <p:spPr/>
        <p:txBody>
          <a:bodyPr/>
          <a:lstStyle/>
          <a:p>
            <a:endParaRPr lang="en-US"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284" y="4233026"/>
            <a:ext cx="3084577" cy="2049548"/>
          </a:xfrm>
          <a:prstGeom prst="rect">
            <a:avLst/>
          </a:prstGeom>
        </p:spPr>
      </p:pic>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166622" t="-26" r="-1044" b="-135957"/>
          <a:stretch/>
        </p:blipFill>
        <p:spPr>
          <a:xfrm>
            <a:off x="1524000" y="141117"/>
            <a:ext cx="9745798" cy="5482011"/>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563" y="4188481"/>
            <a:ext cx="3324482" cy="2211284"/>
          </a:xfrm>
          <a:prstGeom prst="rect">
            <a:avLst/>
          </a:prstGeom>
        </p:spPr>
      </p:pic>
    </p:spTree>
    <p:extLst>
      <p:ext uri="{BB962C8B-B14F-4D97-AF65-F5344CB8AC3E}">
        <p14:creationId xmlns:p14="http://schemas.microsoft.com/office/powerpoint/2010/main" val="1754837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ילדותי בשכונת הבוכרים</a:t>
            </a:r>
            <a:endParaRPr lang="en-US" dirty="0"/>
          </a:p>
        </p:txBody>
      </p:sp>
      <p:sp>
        <p:nvSpPr>
          <p:cNvPr id="3" name="מציין מיקום תוכן 2"/>
          <p:cNvSpPr>
            <a:spLocks noGrp="1"/>
          </p:cNvSpPr>
          <p:nvPr>
            <p:ph idx="1"/>
          </p:nvPr>
        </p:nvSpPr>
        <p:spPr/>
        <p:txBody>
          <a:bodyPr/>
          <a:lstStyle/>
          <a:p>
            <a:r>
              <a:rPr lang="he-IL" dirty="0" smtClean="0"/>
              <a:t>ילדותי עברה עלי בשכונת הבוכרים כל חופשה אמי ז"ל </a:t>
            </a:r>
            <a:r>
              <a:rPr lang="he-IL" dirty="0" err="1" smtClean="0"/>
              <a:t>היתה</a:t>
            </a:r>
            <a:r>
              <a:rPr lang="he-IL" dirty="0" smtClean="0"/>
              <a:t> לוקחת אותי ואת אחי לבית סבתא וסבא בירושלים והיה לנו ממש כיף ראשית הבוקר היה </a:t>
            </a:r>
            <a:r>
              <a:rPr lang="he-IL" dirty="0" err="1" smtClean="0"/>
              <a:t>מענין</a:t>
            </a:r>
            <a:r>
              <a:rPr lang="he-IL" dirty="0" smtClean="0"/>
              <a:t> כאשר קמנו רצנו אחי ואני לדוכן הפלאפל השכונתי וקנינו כדורי פלאפל ארוז בנייר עיתון עם פלפל חריף </a:t>
            </a:r>
            <a:r>
              <a:rPr lang="he-IL" dirty="0" err="1" smtClean="0"/>
              <a:t>חריף</a:t>
            </a:r>
            <a:r>
              <a:rPr lang="he-IL" dirty="0" smtClean="0"/>
              <a:t> אחר כך </a:t>
            </a:r>
            <a:r>
              <a:rPr lang="he-IL" dirty="0" err="1" smtClean="0"/>
              <a:t>לתבון</a:t>
            </a:r>
            <a:r>
              <a:rPr lang="he-IL" dirty="0"/>
              <a:t> </a:t>
            </a:r>
            <a:r>
              <a:rPr lang="he-IL" dirty="0" smtClean="0"/>
              <a:t>קונים פיתה חמה </a:t>
            </a:r>
            <a:r>
              <a:rPr lang="he-IL" dirty="0" err="1" smtClean="0"/>
              <a:t>חמה</a:t>
            </a:r>
            <a:r>
              <a:rPr lang="he-IL" dirty="0" smtClean="0"/>
              <a:t> וחוזרים הביתה לארוחת הבוקר. הינו מתגעגעים לחופשות ולחביות ובמיוחד בימי שישי הרגשנו כיצד השבת מגיע על כל חלון נרות שבת הגברים לבושים בחליפות והולכים לבית הכנסת. </a:t>
            </a:r>
            <a:endParaRPr lang="en-US" dirty="0"/>
          </a:p>
        </p:txBody>
      </p:sp>
    </p:spTree>
    <p:extLst>
      <p:ext uri="{BB962C8B-B14F-4D97-AF65-F5344CB8AC3E}">
        <p14:creationId xmlns:p14="http://schemas.microsoft.com/office/powerpoint/2010/main" val="66512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שאלון דוד בירושלים  </a:t>
            </a:r>
            <a:endParaRPr lang="en-US" dirty="0"/>
          </a:p>
        </p:txBody>
      </p:sp>
      <p:sp>
        <p:nvSpPr>
          <p:cNvPr id="3" name="מציין מיקום תוכן 2"/>
          <p:cNvSpPr>
            <a:spLocks noGrp="1"/>
          </p:cNvSpPr>
          <p:nvPr>
            <p:ph idx="1"/>
          </p:nvPr>
        </p:nvSpPr>
        <p:spPr/>
        <p:txBody>
          <a:bodyPr>
            <a:normAutofit fontScale="85000" lnSpcReduction="20000"/>
          </a:bodyPr>
          <a:lstStyle/>
          <a:p>
            <a:r>
              <a:rPr lang="he-IL" dirty="0" smtClean="0"/>
              <a:t>1 מתי נולדת? – 14.11.1950</a:t>
            </a:r>
          </a:p>
          <a:p>
            <a:r>
              <a:rPr lang="he-IL" dirty="0" smtClean="0"/>
              <a:t>2 איך הייתה  ילדותך בירושלים?- מאוד מהנה ( השכונה הייתה מאוד יפה וכשנכנסים לבית יש רחבה גדולה המטבח היה מפח המקלחות והשירותים היו בסוף החצר). </a:t>
            </a:r>
          </a:p>
          <a:p>
            <a:r>
              <a:rPr lang="he-IL" dirty="0" smtClean="0"/>
              <a:t>3 מה אתה חושב על מה שקורה עכשיו בשכונה?- השכונה השתנתה כולם היו חברים אחד לשני היום תלמידי ישבות מסתובבים בשכונה  והכל שונה. </a:t>
            </a:r>
          </a:p>
          <a:p>
            <a:r>
              <a:rPr lang="he-IL" dirty="0" smtClean="0"/>
              <a:t>4האם אתה מתגעגע אל  השכונה?- מאוד מתגעגע לשכונה, לאנשים, למשפחתיות הכול היה ביחד, מספרים סיפורים, החינוך היה מקור הגאווה של כל העיר.</a:t>
            </a:r>
          </a:p>
          <a:p>
            <a:r>
              <a:rPr lang="he-IL" dirty="0" smtClean="0"/>
              <a:t>לסיכום: הייתי חוזר לתקופת ילדותי לחגים, לשבתות, הדודים שהיו באים לקבלת שבת. שאבא  שלי לקח אותי בפעם הראשונה למאפיה  שבא עבד </a:t>
            </a:r>
            <a:r>
              <a:rPr lang="he-IL" dirty="0" err="1" smtClean="0"/>
              <a:t>והיתהאבתי</a:t>
            </a:r>
            <a:r>
              <a:rPr lang="he-IL" dirty="0" smtClean="0"/>
              <a:t> במקצוע ראיתי את המכונות והציוד, את תהליך העבודה ואת הבצק והלחם. וכיום אני פנסיונר של מאפית </a:t>
            </a:r>
            <a:r>
              <a:rPr lang="he-IL" dirty="0" err="1" smtClean="0"/>
              <a:t>אנג"ל</a:t>
            </a:r>
            <a:r>
              <a:rPr lang="he-IL" dirty="0" smtClean="0"/>
              <a:t> .</a:t>
            </a:r>
          </a:p>
          <a:p>
            <a:r>
              <a:rPr lang="he-IL" dirty="0" smtClean="0"/>
              <a:t>(תמונה של דוד)</a:t>
            </a:r>
          </a:p>
          <a:p>
            <a:pPr marL="0" indent="0">
              <a:buNone/>
            </a:pPr>
            <a:r>
              <a:rPr lang="he-IL" dirty="0" smtClean="0"/>
              <a:t>    </a:t>
            </a:r>
          </a:p>
        </p:txBody>
      </p:sp>
    </p:spTree>
    <p:extLst>
      <p:ext uri="{BB962C8B-B14F-4D97-AF65-F5344CB8AC3E}">
        <p14:creationId xmlns:p14="http://schemas.microsoft.com/office/powerpoint/2010/main" val="258051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348784" cy="1325563"/>
          </a:xfrm>
        </p:spPr>
        <p:txBody>
          <a:bodyPr/>
          <a:lstStyle/>
          <a:p>
            <a:pPr algn="ctr"/>
            <a:r>
              <a:rPr lang="he-IL" dirty="0" smtClean="0"/>
              <a:t>תמונות מטיול בירושלים (שכונת הבוכרים)</a:t>
            </a:r>
            <a:endParaRPr lang="en-US" dirty="0"/>
          </a:p>
        </p:txBody>
      </p:sp>
      <p:pic>
        <p:nvPicPr>
          <p:cNvPr id="6" name="מציין מיקום תוכן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3914" y="1300664"/>
            <a:ext cx="2850291" cy="5067185"/>
          </a:xfr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179" y="1781619"/>
            <a:ext cx="6375553" cy="3586248"/>
          </a:xfrm>
          <a:prstGeom prst="rect">
            <a:avLst/>
          </a:prstGeom>
        </p:spPr>
      </p:pic>
    </p:spTree>
    <p:extLst>
      <p:ext uri="{BB962C8B-B14F-4D97-AF65-F5344CB8AC3E}">
        <p14:creationId xmlns:p14="http://schemas.microsoft.com/office/powerpoint/2010/main" val="333023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43309" y="0"/>
            <a:ext cx="10515600" cy="1325563"/>
          </a:xfrm>
        </p:spPr>
        <p:txBody>
          <a:bodyPr/>
          <a:lstStyle/>
          <a:p>
            <a:pPr algn="ctr"/>
            <a:r>
              <a:rPr lang="he-IL" dirty="0" smtClean="0"/>
              <a:t>המשך תמונות</a:t>
            </a:r>
            <a:endParaRPr lang="en-US"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4676" y="1325563"/>
            <a:ext cx="2591294" cy="4606746"/>
          </a:xfr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718" y="782144"/>
            <a:ext cx="3202642" cy="5693585"/>
          </a:xfrm>
          <a:prstGeom prst="rect">
            <a:avLst/>
          </a:prstGeom>
        </p:spPr>
      </p:pic>
    </p:spTree>
    <p:extLst>
      <p:ext uri="{BB962C8B-B14F-4D97-AF65-F5344CB8AC3E}">
        <p14:creationId xmlns:p14="http://schemas.microsoft.com/office/powerpoint/2010/main" val="318944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המשך תמונות</a:t>
            </a:r>
            <a:endParaRPr lang="en-US" dirty="0"/>
          </a:p>
        </p:txBody>
      </p:sp>
      <p:pic>
        <p:nvPicPr>
          <p:cNvPr id="6" name="מציין מיקום תוכן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07654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משוב </a:t>
            </a:r>
            <a:endParaRPr lang="en-US" dirty="0"/>
          </a:p>
        </p:txBody>
      </p:sp>
      <p:sp>
        <p:nvSpPr>
          <p:cNvPr id="3" name="מציין מיקום תוכן 2"/>
          <p:cNvSpPr>
            <a:spLocks noGrp="1"/>
          </p:cNvSpPr>
          <p:nvPr>
            <p:ph idx="1"/>
          </p:nvPr>
        </p:nvSpPr>
        <p:spPr>
          <a:xfrm>
            <a:off x="777815" y="1842878"/>
            <a:ext cx="10515600" cy="4351338"/>
          </a:xfrm>
        </p:spPr>
        <p:txBody>
          <a:bodyPr/>
          <a:lstStyle/>
          <a:p>
            <a:r>
              <a:rPr lang="he-IL" dirty="0" smtClean="0"/>
              <a:t>סבתא: העבודה הזו רגשה אותי מאוד נולדתי בירושלים ובגיל שנה עברה משפחתי לנתניה, את רוב ילדותי עברתי בירושלים בשכונת הבוכרים </a:t>
            </a:r>
            <a:r>
              <a:rPr lang="he-IL" dirty="0" err="1" smtClean="0"/>
              <a:t>החויי</a:t>
            </a:r>
            <a:r>
              <a:rPr lang="he-IL" dirty="0" err="1"/>
              <a:t>ו</a:t>
            </a:r>
            <a:r>
              <a:rPr lang="he-IL" dirty="0" err="1" smtClean="0"/>
              <a:t>ת</a:t>
            </a:r>
            <a:r>
              <a:rPr lang="he-IL" dirty="0" smtClean="0"/>
              <a:t> היו רבות ורציתי להעביר לגאיה  נכדתי הבכורה את ילדותי המקסימה.</a:t>
            </a:r>
          </a:p>
          <a:p>
            <a:r>
              <a:rPr lang="he-IL" dirty="0" smtClean="0"/>
              <a:t>עד היום כאשר אני מגיע (לשכונה)ההרגשה כל כך מיוחדת. וכשגאיה ביקשה לעשות את העבודה הקשר הרב דורי הייתה לי הרגשה נפלאה שאוכל להעביר את ילדותי לנכדה שלי ילדות מיוחדת במינה </a:t>
            </a:r>
            <a:r>
              <a:rPr lang="he-IL" dirty="0" err="1" smtClean="0"/>
              <a:t>וחוייות</a:t>
            </a:r>
            <a:r>
              <a:rPr lang="he-IL" dirty="0" smtClean="0"/>
              <a:t> רבות איך הוצאנו מים מהבאר קבלת השבת המיוחדת  בית הכנסת שהיה קרוב לבית ושירתו של החזן.    </a:t>
            </a:r>
            <a:endParaRPr lang="en-US" dirty="0"/>
          </a:p>
        </p:txBody>
      </p:sp>
    </p:spTree>
    <p:extLst>
      <p:ext uri="{BB962C8B-B14F-4D97-AF65-F5344CB8AC3E}">
        <p14:creationId xmlns:p14="http://schemas.microsoft.com/office/powerpoint/2010/main" val="1194766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dirty="0" smtClean="0"/>
              <a:t>משוב</a:t>
            </a:r>
            <a:endParaRPr lang="en-US" sz="6000" dirty="0"/>
          </a:p>
        </p:txBody>
      </p:sp>
      <p:sp>
        <p:nvSpPr>
          <p:cNvPr id="3" name="מציין מיקום תוכן 2"/>
          <p:cNvSpPr>
            <a:spLocks noGrp="1"/>
          </p:cNvSpPr>
          <p:nvPr>
            <p:ph idx="1"/>
          </p:nvPr>
        </p:nvSpPr>
        <p:spPr/>
        <p:txBody>
          <a:bodyPr/>
          <a:lstStyle/>
          <a:p>
            <a:r>
              <a:rPr lang="he-IL" dirty="0" smtClean="0"/>
              <a:t>גאיה: היה לי מאוד כיף ללמוד על ילדותה של סבתא בשכונת –הבוכרים שבירושלים .מאד נהניתי לראות לחוות ולטייל בשכונה עם סבתא. כל הפרויקט הזה לימד אותי  עוד משהו, עם זה על החיים או על התקופה של  פעם. והיה לי ממש כיף לעשות את הפרויקט הזה עם סבתא.   </a:t>
            </a:r>
            <a:endParaRPr lang="en-US" dirty="0"/>
          </a:p>
        </p:txBody>
      </p:sp>
    </p:spTree>
    <p:extLst>
      <p:ext uri="{BB962C8B-B14F-4D97-AF65-F5344CB8AC3E}">
        <p14:creationId xmlns:p14="http://schemas.microsoft.com/office/powerpoint/2010/main" val="203323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8000" dirty="0" smtClean="0"/>
              <a:t>תמונת סיום</a:t>
            </a:r>
            <a:endParaRPr lang="en-US" sz="8000"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562" y="1592367"/>
            <a:ext cx="6331330" cy="4748498"/>
          </a:xfrm>
        </p:spPr>
      </p:pic>
    </p:spTree>
    <p:extLst>
      <p:ext uri="{BB962C8B-B14F-4D97-AF65-F5344CB8AC3E}">
        <p14:creationId xmlns:p14="http://schemas.microsoft.com/office/powerpoint/2010/main" val="3505813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קטע מידע על שכונת הבוכרים בירושלים </a:t>
            </a:r>
            <a:endParaRPr lang="en-US" dirty="0"/>
          </a:p>
        </p:txBody>
      </p:sp>
      <p:sp>
        <p:nvSpPr>
          <p:cNvPr id="3" name="מציין מיקום תוכן 2"/>
          <p:cNvSpPr>
            <a:spLocks noGrp="1"/>
          </p:cNvSpPr>
          <p:nvPr>
            <p:ph idx="1"/>
          </p:nvPr>
        </p:nvSpPr>
        <p:spPr/>
        <p:txBody>
          <a:bodyPr/>
          <a:lstStyle/>
          <a:p>
            <a:r>
              <a:rPr lang="he-IL" dirty="0" smtClean="0"/>
              <a:t>שכונת הבוכרים היא שכונה בלב ירושלים, שנבנתה בשנת 1894 על ידי יהודי בוכרה. שכונת הבוכרים שוכנת בחלקו הצפוני של מרכז ירושלים, וגובלת בשכונות בית ישראל ממזרח, ארזי הבירה, שמואל הנביא, נווה צבי, מחניים, גוש 80 ותל ארזה בקשת ממזרח-צפון למערב וכרם אברהם וגאולה מדרום. שכונת הבוכרים בהתחלתה הייתה שכונה של יהודים העלו </a:t>
            </a:r>
            <a:r>
              <a:rPr lang="he-IL" dirty="0" err="1" smtClean="0"/>
              <a:t>מבוכריה</a:t>
            </a:r>
            <a:r>
              <a:rPr lang="he-IL" dirty="0" smtClean="0"/>
              <a:t> במשך השנים השכונה הפכה משכונת בוכרים אל שכונת דתיים מסורתיים עד כך שהיום בשכונה יש יותר דתיים מבוכרים.</a:t>
            </a:r>
          </a:p>
          <a:p>
            <a:endParaRPr lang="he-IL" dirty="0" smtClean="0"/>
          </a:p>
          <a:p>
            <a:endParaRPr lang="en-US"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286" y="4506097"/>
            <a:ext cx="2627872" cy="2141836"/>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244" y="4809867"/>
            <a:ext cx="2609850" cy="1752600"/>
          </a:xfrm>
          <a:prstGeom prst="rect">
            <a:avLst/>
          </a:prstGeom>
        </p:spPr>
      </p:pic>
    </p:spTree>
    <p:extLst>
      <p:ext uri="{BB962C8B-B14F-4D97-AF65-F5344CB8AC3E}">
        <p14:creationId xmlns:p14="http://schemas.microsoft.com/office/powerpoint/2010/main" val="159971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תמונות של שכונת </a:t>
            </a:r>
            <a:r>
              <a:rPr lang="he-IL" dirty="0" err="1" smtClean="0"/>
              <a:t>הבוכוריים</a:t>
            </a:r>
            <a:r>
              <a:rPr lang="he-IL" dirty="0" smtClean="0"/>
              <a:t> </a:t>
            </a:r>
            <a:endParaRPr lang="en-US"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567" y="3818965"/>
            <a:ext cx="3054605" cy="2357998"/>
          </a:xfrm>
          <a:prstGeom prst="rect">
            <a:avLst/>
          </a:prstGeom>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534" y="1316747"/>
            <a:ext cx="4383464" cy="5373445"/>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61" y="1414546"/>
            <a:ext cx="2636108" cy="2775894"/>
          </a:xfrm>
          <a:prstGeom prst="rect">
            <a:avLst/>
          </a:prstGeom>
        </p:spPr>
      </p:pic>
    </p:spTree>
    <p:extLst>
      <p:ext uri="{BB962C8B-B14F-4D97-AF65-F5344CB8AC3E}">
        <p14:creationId xmlns:p14="http://schemas.microsoft.com/office/powerpoint/2010/main" val="32835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פעם והיום: </a:t>
            </a:r>
            <a:endParaRPr lang="en-US" dirty="0"/>
          </a:p>
        </p:txBody>
      </p:sp>
      <p:sp>
        <p:nvSpPr>
          <p:cNvPr id="3" name="מציין מיקום תוכן 2"/>
          <p:cNvSpPr>
            <a:spLocks noGrp="1"/>
          </p:cNvSpPr>
          <p:nvPr>
            <p:ph idx="1"/>
          </p:nvPr>
        </p:nvSpPr>
        <p:spPr/>
        <p:txBody>
          <a:bodyPr/>
          <a:lstStyle/>
          <a:p>
            <a:r>
              <a:rPr lang="he-IL" dirty="0" smtClean="0"/>
              <a:t>בפעם והיום אני וסבתא נעשה לכם השוואות על פעם והיום בשכונת הבוכרים לדוגמא: ניתן כל מיני דוגמאות של תמונות, סיפורים, קטעי מידע, ועוד.......</a:t>
            </a:r>
            <a:endParaRPr lang="en-US"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459" y="2696983"/>
            <a:ext cx="6328483" cy="3798708"/>
          </a:xfrm>
          <a:prstGeom prst="rect">
            <a:avLst/>
          </a:prstGeom>
        </p:spPr>
      </p:pic>
    </p:spTree>
    <p:extLst>
      <p:ext uri="{BB962C8B-B14F-4D97-AF65-F5344CB8AC3E}">
        <p14:creationId xmlns:p14="http://schemas.microsoft.com/office/powerpoint/2010/main" val="151189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 פעם </a:t>
            </a:r>
            <a:endParaRPr lang="en-US" dirty="0"/>
          </a:p>
        </p:txBody>
      </p:sp>
      <p:sp>
        <p:nvSpPr>
          <p:cNvPr id="3" name="מציין מיקום תוכן 2"/>
          <p:cNvSpPr>
            <a:spLocks noGrp="1"/>
          </p:cNvSpPr>
          <p:nvPr>
            <p:ph idx="1"/>
          </p:nvPr>
        </p:nvSpPr>
        <p:spPr/>
        <p:txBody>
          <a:bodyPr/>
          <a:lstStyle/>
          <a:p>
            <a:r>
              <a:rPr lang="he-IL" dirty="0" smtClean="0"/>
              <a:t>שכונת הבוכרים הייתה בעבר שכונה בלב ירושלים כאשר היו בה עשירי היהודים מבוכרה. הבתים היו בניה פשוטה עממית, הרחובות היו רחובות רחבים בנינים גדולים וחצרות רחבות ידיים. השכונה הייתה מיוחדת במינה עלית יהודי בוכרה אה ה-19 הפריחה את השכונה (כלכלית), ובחופש הדת. ומלבד שישמרו על בניה מאבן.     </a:t>
            </a:r>
            <a:endParaRPr lang="en-US"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3496234"/>
            <a:ext cx="2884394" cy="1409253"/>
          </a:xfrm>
          <a:prstGeom prst="rect">
            <a:avLst/>
          </a:prstGeom>
        </p:spPr>
      </p:pic>
    </p:spTree>
    <p:extLst>
      <p:ext uri="{BB962C8B-B14F-4D97-AF65-F5344CB8AC3E}">
        <p14:creationId xmlns:p14="http://schemas.microsoft.com/office/powerpoint/2010/main" val="258234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היום: </a:t>
            </a:r>
            <a:endParaRPr lang="en-US" dirty="0"/>
          </a:p>
        </p:txBody>
      </p:sp>
      <p:sp>
        <p:nvSpPr>
          <p:cNvPr id="3" name="מציין מיקום תוכן 2"/>
          <p:cNvSpPr>
            <a:spLocks noGrp="1"/>
          </p:cNvSpPr>
          <p:nvPr>
            <p:ph idx="1"/>
          </p:nvPr>
        </p:nvSpPr>
        <p:spPr/>
        <p:txBody>
          <a:bodyPr/>
          <a:lstStyle/>
          <a:p>
            <a:r>
              <a:rPr lang="he-IL" dirty="0" smtClean="0"/>
              <a:t>עם השנים (שכונת הבוכרים) נחשבה  לשכונה הכי מפוארת בעיר. השכונה הממוקמת עם הזמן איבדה את יופה, הבתים מוזנחים וכיום רוב התושבים הם חרדים. (המועצה לשימור אתרים החליטה להשיב לשכונה את יופייה מראשית המאה ה-20                            </a:t>
            </a:r>
            <a:endParaRPr lang="en-US"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888" y="3281082"/>
            <a:ext cx="4191000" cy="3030818"/>
          </a:xfrm>
          <a:prstGeom prst="rect">
            <a:avLst/>
          </a:prstGeom>
        </p:spPr>
      </p:pic>
    </p:spTree>
    <p:extLst>
      <p:ext uri="{BB962C8B-B14F-4D97-AF65-F5344CB8AC3E}">
        <p14:creationId xmlns:p14="http://schemas.microsoft.com/office/powerpoint/2010/main" val="1849948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ילדותי: </a:t>
            </a:r>
            <a:endParaRPr lang="en-US" dirty="0"/>
          </a:p>
        </p:txBody>
      </p:sp>
      <p:sp>
        <p:nvSpPr>
          <p:cNvPr id="3" name="מציין מיקום תוכן 2"/>
          <p:cNvSpPr>
            <a:spLocks noGrp="1"/>
          </p:cNvSpPr>
          <p:nvPr>
            <p:ph idx="1"/>
          </p:nvPr>
        </p:nvSpPr>
        <p:spPr/>
        <p:txBody>
          <a:bodyPr>
            <a:noAutofit/>
          </a:bodyPr>
          <a:lstStyle/>
          <a:p>
            <a:r>
              <a:rPr lang="he-IL" sz="2400" dirty="0"/>
              <a:t>שכונת הבוכרים היא שכונה בלב ירושלים, שנבנתה בשנת 1894 על ידי יהודי בוכרה. שכונת הבוכרים שוכנת בחלקו הצפוני של מרכז ירושלים, וגובלת בשכונות בית ישראל ממזרח, ארזי הבירה, שמואל הנביא, נווה צבי, מחניים, גוש 80 ותל ארזה בקשת ממזרח-צפון למערב וכרם אברהם וגאולה מדרום. שכונת הבוכרים בהתחלתה הייתה שכונה של יהודים העלו </a:t>
            </a:r>
            <a:r>
              <a:rPr lang="he-IL" sz="2400" dirty="0" err="1"/>
              <a:t>מבוכריה</a:t>
            </a:r>
            <a:r>
              <a:rPr lang="he-IL" sz="2400" dirty="0"/>
              <a:t> במשך השנים השכונה הפכה משכונת בוכרים אל שכונת דתיים מסורתיים עד כך שהיום בשכונה יש יותר דתיים מבוכרים</a:t>
            </a:r>
            <a:endParaRPr lang="en-US" sz="2400" dirty="0"/>
          </a:p>
          <a:p>
            <a:pPr lvl="0"/>
            <a:r>
              <a:rPr lang="he-IL" sz="2400" dirty="0"/>
              <a:t>פעם שכונת הבוכרים הייתה בעבר שכונה בלב ירושלים כאשר היו בה עשירי היהודים מבוכרה. הבתים היו בניה פשוטה עממית, הרחובות היו רחובות רחבים בנינים גדולים וחצרות רחבות ידיים. השכונה הייתה מיוחדת במינה עלית יהודי בוכרה אה ה-19 הפריחה את השכונה (כלכלית), ובחופש הדת. ומלבד שישמרו על בניה מאבן.     </a:t>
            </a:r>
            <a:endParaRPr lang="en-US" sz="2400" dirty="0"/>
          </a:p>
          <a:p>
            <a:r>
              <a:rPr lang="he-IL" sz="2400" dirty="0"/>
              <a:t>היום עם השנים (שכונת הבוכרים) נחשבה  לשכונה הכי מפוארת בעיר. השכונה הממוקמת עם הזמן איבדה את יופה, הבתים מוזנחים וכיום רוב התושבים הם חרדים. (המועצה לשימור אתרים החליטה להשיב לשכונה את יופייה מראשית המאה ה-20  </a:t>
            </a:r>
            <a:endParaRPr lang="en-US" sz="2400" dirty="0"/>
          </a:p>
          <a:p>
            <a:r>
              <a:rPr lang="en-US" sz="2400" dirty="0"/>
              <a:t> </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479" y="4679575"/>
            <a:ext cx="3162748" cy="1990165"/>
          </a:xfrm>
          <a:prstGeom prst="rect">
            <a:avLst/>
          </a:prstGeom>
        </p:spPr>
      </p:pic>
    </p:spTree>
    <p:extLst>
      <p:ext uri="{BB962C8B-B14F-4D97-AF65-F5344CB8AC3E}">
        <p14:creationId xmlns:p14="http://schemas.microsoft.com/office/powerpoint/2010/main" val="426378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המשפחה שלי </a:t>
            </a:r>
            <a:endParaRPr lang="en-US" dirty="0"/>
          </a:p>
        </p:txBody>
      </p:sp>
      <p:sp>
        <p:nvSpPr>
          <p:cNvPr id="3" name="מציין מיקום תוכן 2"/>
          <p:cNvSpPr>
            <a:spLocks noGrp="1"/>
          </p:cNvSpPr>
          <p:nvPr>
            <p:ph idx="1"/>
          </p:nvPr>
        </p:nvSpPr>
        <p:spPr/>
        <p:txBody>
          <a:bodyPr>
            <a:normAutofit fontScale="77500" lnSpcReduction="20000"/>
          </a:bodyPr>
          <a:lstStyle/>
          <a:p>
            <a:r>
              <a:rPr lang="he-IL" dirty="0" smtClean="0"/>
              <a:t> סבי וסבתי (מצד </a:t>
            </a:r>
            <a:r>
              <a:rPr lang="he-IL" dirty="0" err="1" smtClean="0"/>
              <a:t>אימי</a:t>
            </a:r>
            <a:r>
              <a:rPr lang="he-IL" dirty="0" smtClean="0"/>
              <a:t>) נולדו בשנת 1893 – 1896 בשלהי המאה ה-19 </a:t>
            </a:r>
            <a:r>
              <a:rPr lang="he-IL" dirty="0" err="1" smtClean="0"/>
              <a:t>אימי</a:t>
            </a:r>
            <a:r>
              <a:rPr lang="he-IL" dirty="0" smtClean="0"/>
              <a:t> שרה ז"ל נולדה ב-1921 – תקופה קצרה אחרי מלחמת העולם ה-1. </a:t>
            </a:r>
            <a:r>
              <a:rPr lang="he-IL" dirty="0" err="1" smtClean="0"/>
              <a:t>אימי</a:t>
            </a:r>
            <a:r>
              <a:rPr lang="he-IL" dirty="0"/>
              <a:t> </a:t>
            </a:r>
            <a:r>
              <a:rPr lang="he-IL" dirty="0" smtClean="0"/>
              <a:t>שרה ז"ל עלתה לארץ בגיל 6 שנת 1927 בעליה הרביעית ואילו אבי </a:t>
            </a:r>
          </a:p>
          <a:p>
            <a:r>
              <a:rPr lang="he-IL" dirty="0" smtClean="0"/>
              <a:t>עזרא ז"ל עלה לארץ בגיל 7 שנת 1923 בעליה השלישית.                              </a:t>
            </a:r>
          </a:p>
          <a:p>
            <a:r>
              <a:rPr lang="he-IL" dirty="0" smtClean="0"/>
              <a:t>אמי ואבי נישאו ב-1936 שנה לפני מלחמת העולם ה-2 וגרו בשכונת הבוכרים אבי היה פעיל בתנועת הנוער "העובד" אחר כך פרנס את משפחתו. על מלחמת העולם ה-2 שמעו על מעלליהם של הגרמנים. </a:t>
            </a:r>
          </a:p>
          <a:p>
            <a:r>
              <a:rPr lang="he-IL" dirty="0" smtClean="0"/>
              <a:t>בשכונתם היו הרבה בתי כנסת וערבים היו פוגעים בכל רכושם של היהודים עד שהבריטים באו להפריד.</a:t>
            </a:r>
          </a:p>
          <a:p>
            <a:r>
              <a:rPr lang="he-IL" dirty="0" smtClean="0"/>
              <a:t>אבי היה בפלמ"ח והגיע אף להיות מפקד והציל נשים מפולין. </a:t>
            </a:r>
            <a:r>
              <a:rPr lang="he-IL" dirty="0" err="1" smtClean="0"/>
              <a:t>אימי</a:t>
            </a:r>
            <a:r>
              <a:rPr lang="he-IL" dirty="0" smtClean="0"/>
              <a:t> ואבי ז"ל היו בירושלים בזמן הכרזת המדינה, והשמחה </a:t>
            </a:r>
            <a:r>
              <a:rPr lang="he-IL" dirty="0" err="1" smtClean="0"/>
              <a:t>היתה</a:t>
            </a:r>
            <a:r>
              <a:rPr lang="he-IL" dirty="0" smtClean="0"/>
              <a:t> גדולה ורקדו ברחובות.</a:t>
            </a:r>
          </a:p>
          <a:p>
            <a:r>
              <a:rPr lang="he-IL" dirty="0" smtClean="0"/>
              <a:t>יום אחרי </a:t>
            </a:r>
            <a:r>
              <a:rPr lang="he-IL" dirty="0" err="1" smtClean="0"/>
              <a:t>החרזת</a:t>
            </a:r>
            <a:r>
              <a:rPr lang="he-IL" dirty="0" smtClean="0"/>
              <a:t> המדינה החלה מלחמת העצמאות הפיגועים ופעולות הנקם של הערבים. </a:t>
            </a:r>
          </a:p>
          <a:p>
            <a:r>
              <a:rPr lang="he-IL" dirty="0" smtClean="0"/>
              <a:t>בשנות ה-50 הורי החליטו לעבור מירושלים לנתניה, אבי ז"ל קיבל הצעת עבודה </a:t>
            </a:r>
            <a:r>
              <a:rPr lang="he-IL" dirty="0" err="1" smtClean="0"/>
              <a:t>מענינת</a:t>
            </a:r>
            <a:r>
              <a:rPr lang="he-IL" dirty="0" smtClean="0"/>
              <a:t> להיות שותף במאפיה וכך המשפחה החליטה לעבור ולגור בשכונת "רמת </a:t>
            </a:r>
            <a:r>
              <a:rPr lang="he-IL" dirty="0" err="1" smtClean="0"/>
              <a:t>אפריים</a:t>
            </a:r>
            <a:r>
              <a:rPr lang="he-IL" dirty="0" smtClean="0"/>
              <a:t>" בנתניה.   </a:t>
            </a:r>
          </a:p>
          <a:p>
            <a:endParaRPr lang="en-US" dirty="0"/>
          </a:p>
        </p:txBody>
      </p:sp>
    </p:spTree>
    <p:extLst>
      <p:ext uri="{BB962C8B-B14F-4D97-AF65-F5344CB8AC3E}">
        <p14:creationId xmlns:p14="http://schemas.microsoft.com/office/powerpoint/2010/main" val="175663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עץ המשפחה של סבתא ושלי...</a:t>
            </a:r>
            <a:endParaRPr lang="en-US"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2445848193"/>
              </p:ext>
            </p:extLst>
          </p:nvPr>
        </p:nvGraphicFramePr>
        <p:xfrm>
          <a:off x="368643" y="185857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חץ שמאלה 8"/>
          <p:cNvSpPr/>
          <p:nvPr/>
        </p:nvSpPr>
        <p:spPr>
          <a:xfrm>
            <a:off x="6952891" y="2458528"/>
            <a:ext cx="905773" cy="431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חץ שמאלה 10"/>
          <p:cNvSpPr/>
          <p:nvPr/>
        </p:nvSpPr>
        <p:spPr>
          <a:xfrm>
            <a:off x="7021902" y="3519577"/>
            <a:ext cx="992038" cy="3968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8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998</Words>
  <Application>Microsoft Office PowerPoint</Application>
  <PresentationFormat>מסך רחב</PresentationFormat>
  <Paragraphs>55</Paragraphs>
  <Slides>17</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17</vt:i4>
      </vt:variant>
    </vt:vector>
  </HeadingPairs>
  <TitlesOfParts>
    <vt:vector size="22" baseType="lpstr">
      <vt:lpstr>Arial</vt:lpstr>
      <vt:lpstr>Calibri</vt:lpstr>
      <vt:lpstr>Calibri Light</vt:lpstr>
      <vt:lpstr>Times New Roman</vt:lpstr>
      <vt:lpstr>ערכת נושא Office</vt:lpstr>
      <vt:lpstr>שכונת הבוכרים בירושלים </vt:lpstr>
      <vt:lpstr>קטע מידע על שכונת הבוכרים בירושלים </vt:lpstr>
      <vt:lpstr>תמונות של שכונת הבוכוריים </vt:lpstr>
      <vt:lpstr>פעם והיום: </vt:lpstr>
      <vt:lpstr> פעם </vt:lpstr>
      <vt:lpstr>היום: </vt:lpstr>
      <vt:lpstr>ילדותי: </vt:lpstr>
      <vt:lpstr>המשפחה שלי </vt:lpstr>
      <vt:lpstr>עץ המשפחה של סבתא ושלי...</vt:lpstr>
      <vt:lpstr>ילדותי בשכונת הבוכרים</vt:lpstr>
      <vt:lpstr>שאלון דוד בירושלים  </vt:lpstr>
      <vt:lpstr>תמונות מטיול בירושלים (שכונת הבוכרים)</vt:lpstr>
      <vt:lpstr>המשך תמונות</vt:lpstr>
      <vt:lpstr>המשך תמונות</vt:lpstr>
      <vt:lpstr>משוב </vt:lpstr>
      <vt:lpstr>משוב</vt:lpstr>
      <vt:lpstr>תמונת סיום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שכונת הבוכרים בירושלים</dc:title>
  <dc:creator>user4</dc:creator>
  <cp:lastModifiedBy>user2</cp:lastModifiedBy>
  <cp:revision>56</cp:revision>
  <dcterms:created xsi:type="dcterms:W3CDTF">2017-11-12T08:17:02Z</dcterms:created>
  <dcterms:modified xsi:type="dcterms:W3CDTF">2018-03-04T09:30:38Z</dcterms:modified>
</cp:coreProperties>
</file>