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5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E9B2-C7BE-4D2C-A4CB-3A539CA3F26C}" type="datetimeFigureOut">
              <a:rPr lang="he-IL" smtClean="0"/>
              <a:t>ה'/ניסן/תשע"ח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7781-2ADE-4E95-A43F-7CD4FF762C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9052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תמונה פנורמית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r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E9B2-C7BE-4D2C-A4CB-3A539CA3F26C}" type="datetimeFigureOut">
              <a:rPr lang="he-IL" smtClean="0"/>
              <a:t>ה'/ניסן/תשע"ח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7781-2ADE-4E95-A43F-7CD4FF762C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36898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r">
              <a:defRPr sz="4200" b="1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E9B2-C7BE-4D2C-A4CB-3A539CA3F26C}" type="datetimeFigureOut">
              <a:rPr lang="he-IL" smtClean="0"/>
              <a:t>ה'/ניסן/תשע"ח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7781-2ADE-4E95-A43F-7CD4FF762C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1135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E9B2-C7BE-4D2C-A4CB-3A539CA3F26C}" type="datetimeFigureOut">
              <a:rPr lang="he-IL" smtClean="0"/>
              <a:t>ה'/ניסן/תשע"ח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7781-2ADE-4E95-A43F-7CD4FF762C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80013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E9B2-C7BE-4D2C-A4CB-3A539CA3F26C}" type="datetimeFigureOut">
              <a:rPr lang="he-IL" smtClean="0"/>
              <a:t>ה'/ניסן/תשע"ח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7781-2ADE-4E95-A43F-7CD4FF762C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90174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E9B2-C7BE-4D2C-A4CB-3A539CA3F26C}" type="datetimeFigureOut">
              <a:rPr lang="he-IL" smtClean="0"/>
              <a:t>ה'/ניסן/תשע"ח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7781-2ADE-4E95-A43F-7CD4FF762C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282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E9B2-C7BE-4D2C-A4CB-3A539CA3F26C}" type="datetimeFigureOut">
              <a:rPr lang="he-IL" smtClean="0"/>
              <a:t>ה'/ניסן/תשע"ח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7781-2ADE-4E95-A43F-7CD4FF762C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66529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E9B2-C7BE-4D2C-A4CB-3A539CA3F26C}" type="datetimeFigureOut">
              <a:rPr lang="he-IL" smtClean="0"/>
              <a:t>ה'/ניסן/תשע"ח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7781-2ADE-4E95-A43F-7CD4FF762C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6949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E9B2-C7BE-4D2C-A4CB-3A539CA3F26C}" type="datetimeFigureOut">
              <a:rPr lang="he-IL" smtClean="0"/>
              <a:t>ה'/ניסן/תשע"ח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7781-2ADE-4E95-A43F-7CD4FF762C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4395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E9B2-C7BE-4D2C-A4CB-3A539CA3F26C}" type="datetimeFigureOut">
              <a:rPr lang="he-IL" smtClean="0"/>
              <a:t>ה'/ניסן/תשע"ח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7781-2ADE-4E95-A43F-7CD4FF762C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6439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E9B2-C7BE-4D2C-A4CB-3A539CA3F26C}" type="datetimeFigureOut">
              <a:rPr lang="he-IL" smtClean="0"/>
              <a:t>ה'/ניסן/תשע"ח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7781-2ADE-4E95-A43F-7CD4FF762C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3322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E9B2-C7BE-4D2C-A4CB-3A539CA3F26C}" type="datetimeFigureOut">
              <a:rPr lang="he-IL" smtClean="0"/>
              <a:t>ה'/ניסן/תשע"ח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7781-2ADE-4E95-A43F-7CD4FF762C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0167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5E9B2-C7BE-4D2C-A4CB-3A539CA3F26C}" type="datetimeFigureOut">
              <a:rPr lang="he-IL" smtClean="0"/>
              <a:t>ה'/ניסן/תשע"ח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17781-2ADE-4E95-A43F-7CD4FF762C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3854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r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A7D5E9B2-C7BE-4D2C-A4CB-3A539CA3F26C}" type="datetimeFigureOut">
              <a:rPr lang="he-IL" smtClean="0"/>
              <a:t>ה'/ניסן/תשע"ח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56417781-2ADE-4E95-A43F-7CD4FF762C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6340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e-IL" smtClean="0"/>
              <a:t>ערוך סגנונות טקסט של תבנית בסיס</a:t>
            </a:r>
          </a:p>
          <a:p>
            <a:pPr lvl="1"/>
            <a:r>
              <a:rPr lang="he-IL" smtClean="0"/>
              <a:t>רמה שניה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A7D5E9B2-C7BE-4D2C-A4CB-3A539CA3F26C}" type="datetimeFigureOut">
              <a:rPr lang="he-IL" smtClean="0"/>
              <a:t>ה'/ניסן/תשע"ח</a:t>
            </a:fld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56417781-2ADE-4E95-A43F-7CD4FF762C3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83585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r" defTabSz="457200" rtl="1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r" defTabSz="457200" rtl="1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 smtClean="0"/>
              <a:t>העלייה של סבתא רבתא </a:t>
            </a:r>
            <a:r>
              <a:rPr lang="he-IL" dirty="0" err="1" smtClean="0"/>
              <a:t>רנדה</a:t>
            </a:r>
            <a:r>
              <a:rPr lang="he-IL" dirty="0" smtClean="0"/>
              <a:t> וסבא ניסים </a:t>
            </a:r>
            <a:endParaRPr lang="he-IL" dirty="0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e-IL" sz="4400" dirty="0" err="1" smtClean="0"/>
              <a:t>שם:ירין</a:t>
            </a:r>
            <a:r>
              <a:rPr lang="he-IL" sz="4400" dirty="0" smtClean="0"/>
              <a:t> ישראל</a:t>
            </a:r>
            <a:endParaRPr lang="he-IL" sz="4400" b="1" dirty="0" smtClean="0"/>
          </a:p>
          <a:p>
            <a:r>
              <a:rPr lang="he-IL" sz="4400" dirty="0" smtClean="0"/>
              <a:t>כיתה:ה"2</a:t>
            </a:r>
          </a:p>
        </p:txBody>
      </p:sp>
      <p:pic>
        <p:nvPicPr>
          <p:cNvPr id="1026" name="Picture 2" descr="חג פסח שמח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2860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88629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סבא וסבתא </a:t>
            </a:r>
            <a:r>
              <a:rPr lang="he-IL" dirty="0" err="1" smtClean="0"/>
              <a:t>רנדה</a:t>
            </a:r>
            <a:r>
              <a:rPr lang="he-IL" dirty="0" smtClean="0"/>
              <a:t> וניסים עלו בשנת 1949 מעירק לארץ ישראל ,הם גרו במעברות בטבריה ,הם לא ידעו קרוא וכתב</a:t>
            </a:r>
            <a:endParaRPr lang="he-IL" dirty="0"/>
          </a:p>
        </p:txBody>
      </p:sp>
      <p:pic>
        <p:nvPicPr>
          <p:cNvPr id="2050" name="Picture 2" descr="http://www.printime.co.il/image/users/16584/ftp/my_files/happy-passover-2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190425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60958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 invX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חג הפסח</a:t>
            </a:r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את חג הפסח הם חגגו עם כול המשפחה המורחבת.</a:t>
            </a:r>
          </a:p>
          <a:p>
            <a:r>
              <a:rPr lang="he-IL" dirty="0" smtClean="0"/>
              <a:t>את ההגדה של פסח הם קראו</a:t>
            </a:r>
            <a:r>
              <a:rPr lang="he-IL" dirty="0"/>
              <a:t> </a:t>
            </a:r>
            <a:r>
              <a:rPr lang="he-IL" dirty="0" smtClean="0"/>
              <a:t>בשפה הערבית מכיוון שלא ידעו את השפה </a:t>
            </a:r>
            <a:r>
              <a:rPr lang="he-IL" dirty="0" err="1" smtClean="0"/>
              <a:t>העיברית</a:t>
            </a:r>
            <a:r>
              <a:rPr lang="he-IL" dirty="0" smtClean="0"/>
              <a:t>.</a:t>
            </a:r>
          </a:p>
          <a:p>
            <a:r>
              <a:rPr lang="he-IL" dirty="0" smtClean="0"/>
              <a:t>בחג היו מאכלים מיוחדים וכשרים </a:t>
            </a:r>
            <a:r>
              <a:rPr lang="he-IL" dirty="0" err="1" smtClean="0"/>
              <a:t>לפסח:בשר</a:t>
            </a:r>
            <a:r>
              <a:rPr lang="he-IL" dirty="0" smtClean="0"/>
              <a:t> </a:t>
            </a:r>
            <a:r>
              <a:rPr lang="he-IL" dirty="0" err="1" smtClean="0"/>
              <a:t>כבש,אורז</a:t>
            </a:r>
            <a:r>
              <a:rPr lang="he-IL" dirty="0" smtClean="0"/>
              <a:t>.</a:t>
            </a:r>
          </a:p>
          <a:p>
            <a:r>
              <a:rPr lang="he-IL" dirty="0" smtClean="0"/>
              <a:t>הסבא היה מחביא את האפיקומן וכל מי שהיה מוצא אותו היה מקבל פרס </a:t>
            </a:r>
            <a:r>
              <a:rPr lang="he-IL" dirty="0" err="1" smtClean="0"/>
              <a:t>סימלי</a:t>
            </a:r>
            <a:r>
              <a:rPr lang="he-IL" dirty="0" smtClean="0"/>
              <a:t>.</a:t>
            </a:r>
          </a:p>
        </p:txBody>
      </p:sp>
      <p:pic>
        <p:nvPicPr>
          <p:cNvPr id="4" name="תמונה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4133" y="4796445"/>
            <a:ext cx="4427307" cy="198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83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 smtClean="0"/>
              <a:t>הינו יושבים עד השעות הקטנות של הלילה והינו מספרים סיפורי יציאת מצריים.</a:t>
            </a:r>
            <a:endParaRPr lang="he-IL" dirty="0"/>
          </a:p>
        </p:txBody>
      </p:sp>
      <p:pic>
        <p:nvPicPr>
          <p:cNvPr id="3074" name="Picture 2" descr="חג פסח שמח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2865" y="1986742"/>
            <a:ext cx="6112510" cy="1903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62913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ראוי לציטוט">
  <a:themeElements>
    <a:clrScheme name="ראוי לציטוט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ראוי לציטוט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ראוי לציטוט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TM03457503[[fn=ראוי לציטוט]]</Template>
  <TotalTime>41</TotalTime>
  <Words>94</Words>
  <Application>Microsoft Office PowerPoint</Application>
  <PresentationFormat>מסך רחב</PresentationFormat>
  <Paragraphs>10</Paragraphs>
  <Slides>4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8" baseType="lpstr">
      <vt:lpstr>Century Gothic</vt:lpstr>
      <vt:lpstr>Gisha</vt:lpstr>
      <vt:lpstr>Wingdings 2</vt:lpstr>
      <vt:lpstr>ראוי לציטוט</vt:lpstr>
      <vt:lpstr>העלייה של סבתא רבתא רנדה וסבא ניסים </vt:lpstr>
      <vt:lpstr>מצגת של PowerPoint‏</vt:lpstr>
      <vt:lpstr>חג הפסח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העלייה של סבתא רבתא רנדה</dc:title>
  <dc:creator>user</dc:creator>
  <cp:lastModifiedBy>user</cp:lastModifiedBy>
  <cp:revision>7</cp:revision>
  <dcterms:created xsi:type="dcterms:W3CDTF">2018-03-14T12:37:20Z</dcterms:created>
  <dcterms:modified xsi:type="dcterms:W3CDTF">2018-03-21T12:38:41Z</dcterms:modified>
</cp:coreProperties>
</file>