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5" r:id="rId1"/>
  </p:sldMasterIdLst>
  <p:sldIdLst>
    <p:sldId id="256" r:id="rId2"/>
    <p:sldId id="265" r:id="rId3"/>
    <p:sldId id="257" r:id="rId4"/>
    <p:sldId id="261" r:id="rId5"/>
    <p:sldId id="267" r:id="rId6"/>
    <p:sldId id="266" r:id="rId7"/>
    <p:sldId id="258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942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817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29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045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380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1061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2983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456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784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889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514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555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036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139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288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65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41BEE-E501-43B4-90D3-1833DB3CE5CA}" type="datetimeFigureOut">
              <a:rPr lang="he-IL" smtClean="0"/>
              <a:t>כ"ח/טבת/תשע"ח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4FAA01-B346-4F9F-A038-336270A5E4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43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33112" y="2451393"/>
            <a:ext cx="5916268" cy="977607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סיפורה של סבתא סגולה</a:t>
            </a:r>
            <a:br>
              <a:rPr lang="he-IL" dirty="0"/>
            </a:br>
            <a:r>
              <a:rPr lang="he-IL" dirty="0"/>
              <a:t>עלייה מפקיסטן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16309" y="4037938"/>
            <a:ext cx="5203136" cy="161453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he-IL" b="1" dirty="0">
                <a:solidFill>
                  <a:schemeClr val="tx1"/>
                </a:solidFill>
              </a:rPr>
              <a:t>שם המבוגר: סגולה מוזס</a:t>
            </a:r>
          </a:p>
          <a:p>
            <a:pPr algn="r"/>
            <a:r>
              <a:rPr lang="he-IL" b="1" dirty="0">
                <a:solidFill>
                  <a:schemeClr val="tx1"/>
                </a:solidFill>
              </a:rPr>
              <a:t>שם התלמיד: אופיר </a:t>
            </a:r>
            <a:r>
              <a:rPr lang="he-IL" b="1" dirty="0" err="1">
                <a:solidFill>
                  <a:schemeClr val="tx1"/>
                </a:solidFill>
              </a:rPr>
              <a:t>נגאוקר</a:t>
            </a:r>
            <a:endParaRPr lang="he-IL" b="1" dirty="0">
              <a:solidFill>
                <a:schemeClr val="tx1"/>
              </a:solidFill>
            </a:endParaRPr>
          </a:p>
          <a:p>
            <a:pPr algn="r"/>
            <a:r>
              <a:rPr lang="he-IL" b="1" dirty="0">
                <a:solidFill>
                  <a:schemeClr val="tx1"/>
                </a:solidFill>
              </a:rPr>
              <a:t>כיתה: ה'3                     </a:t>
            </a:r>
          </a:p>
          <a:p>
            <a:pPr algn="r"/>
            <a:r>
              <a:rPr lang="he-IL" b="1" dirty="0">
                <a:solidFill>
                  <a:schemeClr val="tx1"/>
                </a:solidFill>
              </a:rPr>
              <a:t>בית ספר הבילויים גדרה</a:t>
            </a:r>
          </a:p>
          <a:p>
            <a:pPr algn="r"/>
            <a:r>
              <a:rPr lang="he-IL" b="1" dirty="0">
                <a:solidFill>
                  <a:schemeClr val="tx1"/>
                </a:solidFill>
              </a:rPr>
              <a:t>שנה"ל תשע"ח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1011241" y="0"/>
            <a:ext cx="6008204" cy="937126"/>
            <a:chOff x="2388704" y="341313"/>
            <a:chExt cx="5572539" cy="781050"/>
          </a:xfrm>
        </p:grpSpPr>
        <p:pic>
          <p:nvPicPr>
            <p:cNvPr id="4" name="תמונה 3" descr="1שורת-לוגו-עברית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88704" y="341313"/>
              <a:ext cx="5572539" cy="781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תמונה 4" descr="סמל בית הספר.jpg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3603" y="510278"/>
              <a:ext cx="506897" cy="60159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530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0656" y="452553"/>
            <a:ext cx="6447501" cy="518984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אילן יוחסין מצד </a:t>
            </a:r>
            <a:r>
              <a:rPr lang="he-IL" dirty="0" err="1"/>
              <a:t>אמא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3682312" y="2520564"/>
            <a:ext cx="1124465" cy="25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חנוך ופלורה</a:t>
            </a:r>
          </a:p>
        </p:txBody>
      </p:sp>
      <p:sp>
        <p:nvSpPr>
          <p:cNvPr id="18" name="מלבן 17"/>
          <p:cNvSpPr/>
          <p:nvPr/>
        </p:nvSpPr>
        <p:spPr>
          <a:xfrm>
            <a:off x="4547286" y="1972907"/>
            <a:ext cx="1124465" cy="25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ששון ולאה</a:t>
            </a:r>
          </a:p>
        </p:txBody>
      </p:sp>
      <p:sp>
        <p:nvSpPr>
          <p:cNvPr id="22" name="מלבן 21"/>
          <p:cNvSpPr/>
          <p:nvPr/>
        </p:nvSpPr>
        <p:spPr>
          <a:xfrm>
            <a:off x="2860589" y="1986521"/>
            <a:ext cx="1124465" cy="25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ראובן וסגולה</a:t>
            </a:r>
          </a:p>
        </p:txBody>
      </p:sp>
      <p:sp>
        <p:nvSpPr>
          <p:cNvPr id="23" name="מלבן 22"/>
          <p:cNvSpPr/>
          <p:nvPr/>
        </p:nvSpPr>
        <p:spPr>
          <a:xfrm>
            <a:off x="6022495" y="3058937"/>
            <a:ext cx="1124465" cy="25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סגולה</a:t>
            </a:r>
          </a:p>
        </p:txBody>
      </p:sp>
      <p:sp>
        <p:nvSpPr>
          <p:cNvPr id="24" name="מלבן 23"/>
          <p:cNvSpPr/>
          <p:nvPr/>
        </p:nvSpPr>
        <p:spPr>
          <a:xfrm>
            <a:off x="4440998" y="3054608"/>
            <a:ext cx="1124465" cy="25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אליזבת</a:t>
            </a:r>
          </a:p>
        </p:txBody>
      </p:sp>
      <p:sp>
        <p:nvSpPr>
          <p:cNvPr id="25" name="מלבן 24"/>
          <p:cNvSpPr/>
          <p:nvPr/>
        </p:nvSpPr>
        <p:spPr>
          <a:xfrm>
            <a:off x="2769832" y="3065804"/>
            <a:ext cx="1124465" cy="25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ירמיהו</a:t>
            </a:r>
          </a:p>
        </p:txBody>
      </p:sp>
      <p:sp>
        <p:nvSpPr>
          <p:cNvPr id="26" name="מלבן 25"/>
          <p:cNvSpPr/>
          <p:nvPr/>
        </p:nvSpPr>
        <p:spPr>
          <a:xfrm>
            <a:off x="868477" y="3065803"/>
            <a:ext cx="1124465" cy="25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אבנר</a:t>
            </a:r>
          </a:p>
        </p:txBody>
      </p:sp>
      <p:sp>
        <p:nvSpPr>
          <p:cNvPr id="27" name="מלבן 26"/>
          <p:cNvSpPr/>
          <p:nvPr/>
        </p:nvSpPr>
        <p:spPr>
          <a:xfrm>
            <a:off x="4441626" y="3778378"/>
            <a:ext cx="1124465" cy="25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שגית</a:t>
            </a:r>
          </a:p>
        </p:txBody>
      </p:sp>
      <p:sp>
        <p:nvSpPr>
          <p:cNvPr id="28" name="מלבן 27"/>
          <p:cNvSpPr/>
          <p:nvPr/>
        </p:nvSpPr>
        <p:spPr>
          <a:xfrm>
            <a:off x="5992315" y="3772520"/>
            <a:ext cx="1124465" cy="25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סילונה</a:t>
            </a:r>
          </a:p>
        </p:txBody>
      </p:sp>
      <p:sp>
        <p:nvSpPr>
          <p:cNvPr id="29" name="מלבן 28"/>
          <p:cNvSpPr/>
          <p:nvPr/>
        </p:nvSpPr>
        <p:spPr>
          <a:xfrm>
            <a:off x="2769832" y="3765997"/>
            <a:ext cx="1124465" cy="25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דורון</a:t>
            </a:r>
          </a:p>
        </p:txBody>
      </p:sp>
      <p:sp>
        <p:nvSpPr>
          <p:cNvPr id="30" name="מלבן 29"/>
          <p:cNvSpPr/>
          <p:nvPr/>
        </p:nvSpPr>
        <p:spPr>
          <a:xfrm>
            <a:off x="871983" y="3785915"/>
            <a:ext cx="1124465" cy="25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אלדן</a:t>
            </a:r>
          </a:p>
        </p:txBody>
      </p:sp>
      <p:sp>
        <p:nvSpPr>
          <p:cNvPr id="31" name="מלבן 30"/>
          <p:cNvSpPr/>
          <p:nvPr/>
        </p:nvSpPr>
        <p:spPr>
          <a:xfrm>
            <a:off x="6103692" y="4782730"/>
            <a:ext cx="1124465" cy="25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אופיר</a:t>
            </a:r>
          </a:p>
        </p:txBody>
      </p:sp>
      <p:sp>
        <p:nvSpPr>
          <p:cNvPr id="34" name="מלבן 33"/>
          <p:cNvSpPr/>
          <p:nvPr/>
        </p:nvSpPr>
        <p:spPr>
          <a:xfrm>
            <a:off x="4791497" y="4755790"/>
            <a:ext cx="1124465" cy="25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יובל</a:t>
            </a:r>
          </a:p>
        </p:txBody>
      </p:sp>
      <p:sp>
        <p:nvSpPr>
          <p:cNvPr id="35" name="מלבן 34"/>
          <p:cNvSpPr/>
          <p:nvPr/>
        </p:nvSpPr>
        <p:spPr>
          <a:xfrm>
            <a:off x="3422821" y="4760420"/>
            <a:ext cx="1124465" cy="25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תומר</a:t>
            </a:r>
          </a:p>
        </p:txBody>
      </p:sp>
      <p:cxnSp>
        <p:nvCxnSpPr>
          <p:cNvPr id="39" name="מחבר מרפקי 38"/>
          <p:cNvCxnSpPr>
            <a:stCxn id="27" idx="2"/>
            <a:endCxn id="31" idx="0"/>
          </p:cNvCxnSpPr>
          <p:nvPr/>
        </p:nvCxnSpPr>
        <p:spPr>
          <a:xfrm rot="16200000" flipH="1">
            <a:off x="5462462" y="3579266"/>
            <a:ext cx="744860" cy="16620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מרפקי 50"/>
          <p:cNvCxnSpPr>
            <a:stCxn id="18" idx="2"/>
            <a:endCxn id="4" idx="0"/>
          </p:cNvCxnSpPr>
          <p:nvPr/>
        </p:nvCxnSpPr>
        <p:spPr>
          <a:xfrm rot="5400000">
            <a:off x="4532949" y="1943994"/>
            <a:ext cx="288165" cy="8649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מרפקי 58"/>
          <p:cNvCxnSpPr>
            <a:stCxn id="22" idx="2"/>
            <a:endCxn id="4" idx="0"/>
          </p:cNvCxnSpPr>
          <p:nvPr/>
        </p:nvCxnSpPr>
        <p:spPr>
          <a:xfrm rot="16200000" flipH="1">
            <a:off x="3696408" y="1972426"/>
            <a:ext cx="274552" cy="8217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מרפקי 66"/>
          <p:cNvCxnSpPr>
            <a:stCxn id="4" idx="2"/>
            <a:endCxn id="23" idx="0"/>
          </p:cNvCxnSpPr>
          <p:nvPr/>
        </p:nvCxnSpPr>
        <p:spPr>
          <a:xfrm rot="16200000" flipH="1">
            <a:off x="5275196" y="1749405"/>
            <a:ext cx="278881" cy="23401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מרפקי 71"/>
          <p:cNvCxnSpPr>
            <a:stCxn id="4" idx="2"/>
            <a:endCxn id="25" idx="0"/>
          </p:cNvCxnSpPr>
          <p:nvPr/>
        </p:nvCxnSpPr>
        <p:spPr>
          <a:xfrm rot="5400000">
            <a:off x="3645432" y="2466689"/>
            <a:ext cx="285748" cy="9124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מרפקי 73"/>
          <p:cNvCxnSpPr>
            <a:stCxn id="4" idx="2"/>
            <a:endCxn id="26" idx="0"/>
          </p:cNvCxnSpPr>
          <p:nvPr/>
        </p:nvCxnSpPr>
        <p:spPr>
          <a:xfrm rot="5400000">
            <a:off x="2694754" y="1516012"/>
            <a:ext cx="285747" cy="28138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מרפקי 75"/>
          <p:cNvCxnSpPr>
            <a:endCxn id="4" idx="2"/>
          </p:cNvCxnSpPr>
          <p:nvPr/>
        </p:nvCxnSpPr>
        <p:spPr>
          <a:xfrm rot="5400000" flipH="1" flipV="1">
            <a:off x="4223526" y="2801076"/>
            <a:ext cx="42040" cy="95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מרפקי 78"/>
          <p:cNvCxnSpPr>
            <a:stCxn id="4" idx="2"/>
            <a:endCxn id="24" idx="0"/>
          </p:cNvCxnSpPr>
          <p:nvPr/>
        </p:nvCxnSpPr>
        <p:spPr>
          <a:xfrm rot="16200000" flipH="1">
            <a:off x="4486612" y="2537988"/>
            <a:ext cx="274552" cy="7586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מרפקי 82"/>
          <p:cNvCxnSpPr>
            <a:stCxn id="23" idx="2"/>
            <a:endCxn id="30" idx="0"/>
          </p:cNvCxnSpPr>
          <p:nvPr/>
        </p:nvCxnSpPr>
        <p:spPr>
          <a:xfrm rot="5400000">
            <a:off x="3775729" y="976916"/>
            <a:ext cx="467486" cy="51505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מחבר מרפקי 84"/>
          <p:cNvCxnSpPr>
            <a:stCxn id="23" idx="2"/>
            <a:endCxn id="29" idx="0"/>
          </p:cNvCxnSpPr>
          <p:nvPr/>
        </p:nvCxnSpPr>
        <p:spPr>
          <a:xfrm rot="5400000">
            <a:off x="4734611" y="1915881"/>
            <a:ext cx="447569" cy="32526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מרפקי 86"/>
          <p:cNvCxnSpPr>
            <a:stCxn id="23" idx="2"/>
            <a:endCxn id="27" idx="0"/>
          </p:cNvCxnSpPr>
          <p:nvPr/>
        </p:nvCxnSpPr>
        <p:spPr>
          <a:xfrm rot="5400000">
            <a:off x="5564318" y="2757969"/>
            <a:ext cx="459950" cy="158086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23" idx="2"/>
            <a:endCxn id="28" idx="0"/>
          </p:cNvCxnSpPr>
          <p:nvPr/>
        </p:nvCxnSpPr>
        <p:spPr>
          <a:xfrm flipH="1">
            <a:off x="6554547" y="3318428"/>
            <a:ext cx="30180" cy="454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מרפקי 90"/>
          <p:cNvCxnSpPr>
            <a:stCxn id="27" idx="2"/>
            <a:endCxn id="35" idx="0"/>
          </p:cNvCxnSpPr>
          <p:nvPr/>
        </p:nvCxnSpPr>
        <p:spPr>
          <a:xfrm rot="5400000">
            <a:off x="4133181" y="3889742"/>
            <a:ext cx="722550" cy="10188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מחבר מרפקי 92"/>
          <p:cNvCxnSpPr>
            <a:stCxn id="27" idx="2"/>
            <a:endCxn id="34" idx="0"/>
          </p:cNvCxnSpPr>
          <p:nvPr/>
        </p:nvCxnSpPr>
        <p:spPr>
          <a:xfrm rot="16200000" flipH="1">
            <a:off x="4819834" y="4221894"/>
            <a:ext cx="717920" cy="3498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29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סבתא סגולה בצעירותה 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526" y="1506367"/>
            <a:ext cx="2860410" cy="4188912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22" y="1660864"/>
            <a:ext cx="4138749" cy="353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2152" y="5348134"/>
            <a:ext cx="227982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350" dirty="0"/>
              <a:t>סבתא סגולה עם אחותה אליזבת</a:t>
            </a:r>
          </a:p>
        </p:txBody>
      </p:sp>
    </p:spTree>
    <p:extLst>
      <p:ext uri="{BB962C8B-B14F-4D97-AF65-F5344CB8AC3E}">
        <p14:creationId xmlns:p14="http://schemas.microsoft.com/office/powerpoint/2010/main" val="1975504427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69914" y="366409"/>
            <a:ext cx="6347713" cy="1320800"/>
          </a:xfrm>
        </p:spPr>
        <p:txBody>
          <a:bodyPr/>
          <a:lstStyle/>
          <a:p>
            <a:r>
              <a:rPr lang="he-IL" dirty="0"/>
              <a:t>ההורים של סבתא סגולה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227" y="1292675"/>
            <a:ext cx="3574721" cy="5107665"/>
          </a:xfrm>
        </p:spPr>
      </p:pic>
    </p:spTree>
    <p:extLst>
      <p:ext uri="{BB962C8B-B14F-4D97-AF65-F5344CB8AC3E}">
        <p14:creationId xmlns:p14="http://schemas.microsoft.com/office/powerpoint/2010/main" val="8069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סבתא סגולה וסבא דוד </a:t>
            </a:r>
            <a:r>
              <a:rPr lang="he-IL"/>
              <a:t>ביום הנישואין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79" y="2230168"/>
            <a:ext cx="5964633" cy="3576528"/>
          </a:xfrm>
        </p:spPr>
      </p:pic>
    </p:spTree>
    <p:extLst>
      <p:ext uri="{BB962C8B-B14F-4D97-AF65-F5344CB8AC3E}">
        <p14:creationId xmlns:p14="http://schemas.microsoft.com/office/powerpoint/2010/main" val="393734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אופיר ודוד ירמיהו (אח של סבתא סגולה)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2467963"/>
            <a:ext cx="6542075" cy="3679918"/>
          </a:xfrm>
        </p:spPr>
      </p:pic>
    </p:spTree>
    <p:extLst>
      <p:ext uri="{BB962C8B-B14F-4D97-AF65-F5344CB8AC3E}">
        <p14:creationId xmlns:p14="http://schemas.microsoft.com/office/powerpoint/2010/main" val="76211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סבא דוד בצבא – שירת בנ"מ במלחמת יום כיפור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0" y="2212276"/>
            <a:ext cx="4729134" cy="3090493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243" y="2351516"/>
            <a:ext cx="3704854" cy="2673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7130" y="5231542"/>
            <a:ext cx="2776037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350" dirty="0"/>
              <a:t>סבא דוד בסיני שירת בנ"מ (נגד מטוסים)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109" y="5439291"/>
            <a:ext cx="3744098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350" dirty="0"/>
              <a:t>סבא דוד עם היחידה במלחמת יום כיפור </a:t>
            </a:r>
          </a:p>
        </p:txBody>
      </p:sp>
    </p:spTree>
    <p:extLst>
      <p:ext uri="{BB962C8B-B14F-4D97-AF65-F5344CB8AC3E}">
        <p14:creationId xmlns:p14="http://schemas.microsoft.com/office/powerpoint/2010/main" val="39671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בית הכנסת מגן שלום </a:t>
            </a:r>
            <a:r>
              <a:rPr lang="he-IL" dirty="0" err="1"/>
              <a:t>בקראצ'י</a:t>
            </a:r>
            <a:r>
              <a:rPr lang="he-IL" dirty="0"/>
              <a:t> פקיסטן</a:t>
            </a:r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447" y="2010424"/>
            <a:ext cx="4137903" cy="3207677"/>
          </a:xfrm>
        </p:spPr>
      </p:pic>
      <p:sp>
        <p:nvSpPr>
          <p:cNvPr id="3" name="TextBox 2"/>
          <p:cNvSpPr txBox="1"/>
          <p:nvPr/>
        </p:nvSpPr>
        <p:spPr>
          <a:xfrm>
            <a:off x="1072474" y="2673890"/>
            <a:ext cx="2801567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350" dirty="0"/>
              <a:t>בבית הכנסת מגן שלום נערכו: תפילות, חתונות, ברית מילה, בר מצווה, כינוסים של העדה.</a:t>
            </a:r>
          </a:p>
          <a:p>
            <a:pPr algn="ctr"/>
            <a:r>
              <a:rPr lang="he-IL" sz="1350" dirty="0"/>
              <a:t>ולשם הגיע משה דיין כדי לשוחח עם חברי הקהילה כדי לעודדם לעלות למדינת ישראל.</a:t>
            </a:r>
          </a:p>
        </p:txBody>
      </p:sp>
    </p:spTree>
    <p:extLst>
      <p:ext uri="{BB962C8B-B14F-4D97-AF65-F5344CB8AC3E}">
        <p14:creationId xmlns:p14="http://schemas.microsoft.com/office/powerpoint/2010/main" val="25290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15520" y="654994"/>
            <a:ext cx="7886700" cy="652913"/>
          </a:xfrm>
        </p:spPr>
        <p:txBody>
          <a:bodyPr/>
          <a:lstStyle/>
          <a:p>
            <a:pPr algn="ctr"/>
            <a:r>
              <a:rPr lang="he-IL" dirty="0"/>
              <a:t>מסלול הגעה למדינת ישראל מפקיסטן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179" y="2105839"/>
            <a:ext cx="4236227" cy="3467794"/>
          </a:xfrm>
        </p:spPr>
      </p:pic>
      <p:cxnSp>
        <p:nvCxnSpPr>
          <p:cNvPr id="8" name="מחבר חץ ישר 7"/>
          <p:cNvCxnSpPr/>
          <p:nvPr/>
        </p:nvCxnSpPr>
        <p:spPr>
          <a:xfrm>
            <a:off x="5958038" y="3937437"/>
            <a:ext cx="297000" cy="185351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H="1" flipV="1">
            <a:off x="5435330" y="3839737"/>
            <a:ext cx="671209" cy="3881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>
            <a:off x="4910037" y="3839736"/>
            <a:ext cx="52529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6160" y="3027556"/>
            <a:ext cx="25516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מסלול העלייה לישראל:</a:t>
            </a:r>
          </a:p>
          <a:p>
            <a:pPr algn="ctr"/>
            <a:r>
              <a:rPr lang="he-IL" dirty="0"/>
              <a:t>נסיעה מפקיסטן להודו </a:t>
            </a:r>
          </a:p>
          <a:p>
            <a:pPr algn="ctr"/>
            <a:r>
              <a:rPr lang="he-IL" dirty="0"/>
              <a:t>מהודו טסו לאירן ומשם </a:t>
            </a:r>
          </a:p>
          <a:p>
            <a:pPr algn="ctr"/>
            <a:r>
              <a:rPr lang="he-IL" dirty="0"/>
              <a:t>למדינת ישראל.</a:t>
            </a:r>
          </a:p>
        </p:txBody>
      </p:sp>
    </p:spTree>
    <p:extLst>
      <p:ext uri="{BB962C8B-B14F-4D97-AF65-F5344CB8AC3E}">
        <p14:creationId xmlns:p14="http://schemas.microsoft.com/office/powerpoint/2010/main" val="17703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פיאה">
  <a:themeElements>
    <a:clrScheme name="פיאה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פיאה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156</Words>
  <Application>Microsoft Office PowerPoint</Application>
  <PresentationFormat>‫הצגה על המסך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Gisha</vt:lpstr>
      <vt:lpstr>Trebuchet MS</vt:lpstr>
      <vt:lpstr>Wingdings 3</vt:lpstr>
      <vt:lpstr>פיאה</vt:lpstr>
      <vt:lpstr>סיפורה של סבתא סגולה עלייה מפקיסטן</vt:lpstr>
      <vt:lpstr>אילן יוחסין מצד אמא</vt:lpstr>
      <vt:lpstr>סבתא סגולה בצעירותה </vt:lpstr>
      <vt:lpstr>ההורים של סבתא סגולה</vt:lpstr>
      <vt:lpstr>סבתא סגולה וסבא דוד ביום הנישואין</vt:lpstr>
      <vt:lpstr>אופיר ודוד ירמיהו (אח של סבתא סגולה)</vt:lpstr>
      <vt:lpstr>סבא דוד בצבא – שירת בנ"מ במלחמת יום כיפור</vt:lpstr>
      <vt:lpstr>בית הכנסת מגן שלום בקראצ'י פקיסטן</vt:lpstr>
      <vt:lpstr>מסלול הגעה למדינת ישראל מפקיסטן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orna</cp:lastModifiedBy>
  <cp:revision>25</cp:revision>
  <dcterms:created xsi:type="dcterms:W3CDTF">2016-11-15T06:53:57Z</dcterms:created>
  <dcterms:modified xsi:type="dcterms:W3CDTF">2018-01-15T09:50:32Z</dcterms:modified>
</cp:coreProperties>
</file>