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photoAlbum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40" d="100"/>
          <a:sy n="40" d="100"/>
        </p:scale>
        <p:origin x="-10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9CFAB-8D18-4D24-A636-06C67BFD6F2E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</dgm:pt>
    <dgm:pt modelId="{1E5FA029-6600-48E8-A7E2-439CD80D6807}">
      <dgm:prSet phldrT="[טקסט]"/>
      <dgm:spPr/>
      <dgm:t>
        <a:bodyPr/>
        <a:lstStyle/>
        <a:p>
          <a:pPr rtl="1"/>
          <a:r>
            <a:rPr lang="he-IL" dirty="0" smtClean="0"/>
            <a:t>סבתא פנינה כלה</a:t>
          </a:r>
          <a:endParaRPr lang="he-IL" dirty="0"/>
        </a:p>
      </dgm:t>
    </dgm:pt>
    <dgm:pt modelId="{84079A7A-8B5D-4C4A-A0C9-D31DA0C79D13}" type="parTrans" cxnId="{A9AA7C60-C3D8-486C-B43C-BE579AD06097}">
      <dgm:prSet/>
      <dgm:spPr/>
      <dgm:t>
        <a:bodyPr/>
        <a:lstStyle/>
        <a:p>
          <a:pPr rtl="1"/>
          <a:endParaRPr lang="he-IL"/>
        </a:p>
      </dgm:t>
    </dgm:pt>
    <dgm:pt modelId="{73B7555E-083A-44B6-B33E-0B28FFC4B3E1}" type="sibTrans" cxnId="{A9AA7C60-C3D8-486C-B43C-BE579AD06097}">
      <dgm:prSet/>
      <dgm:spPr/>
      <dgm:t>
        <a:bodyPr/>
        <a:lstStyle/>
        <a:p>
          <a:pPr rtl="1"/>
          <a:endParaRPr lang="he-IL"/>
        </a:p>
      </dgm:t>
    </dgm:pt>
    <dgm:pt modelId="{B9D0B26D-8BF0-4895-A743-9A9FE08F3A6D}">
      <dgm:prSet phldrT="[טקסט]"/>
      <dgm:spPr/>
      <dgm:t>
        <a:bodyPr/>
        <a:lstStyle/>
        <a:p>
          <a:pPr rtl="1"/>
          <a:r>
            <a:rPr lang="he-IL" dirty="0" smtClean="0"/>
            <a:t>סבתא פנינה נערה</a:t>
          </a:r>
          <a:endParaRPr lang="he-IL" dirty="0"/>
        </a:p>
      </dgm:t>
    </dgm:pt>
    <dgm:pt modelId="{C0F49687-3E7D-4371-94D0-DB7ED0332984}" type="parTrans" cxnId="{A986DBBE-22DC-49B1-A3A6-2DE779392246}">
      <dgm:prSet/>
      <dgm:spPr/>
      <dgm:t>
        <a:bodyPr/>
        <a:lstStyle/>
        <a:p>
          <a:pPr rtl="1"/>
          <a:endParaRPr lang="he-IL"/>
        </a:p>
      </dgm:t>
    </dgm:pt>
    <dgm:pt modelId="{A0DB1A9C-ACB8-4114-9517-56F3A33F0D18}" type="sibTrans" cxnId="{A986DBBE-22DC-49B1-A3A6-2DE779392246}">
      <dgm:prSet/>
      <dgm:spPr/>
      <dgm:t>
        <a:bodyPr/>
        <a:lstStyle/>
        <a:p>
          <a:pPr rtl="1"/>
          <a:endParaRPr lang="he-IL"/>
        </a:p>
      </dgm:t>
    </dgm:pt>
    <dgm:pt modelId="{2D455736-DDD1-4719-BEBD-F47D5A350D91}">
      <dgm:prSet phldrT="[טקסט]"/>
      <dgm:spPr/>
      <dgm:t>
        <a:bodyPr/>
        <a:lstStyle/>
        <a:p>
          <a:pPr rtl="1"/>
          <a:r>
            <a:rPr lang="he-IL" dirty="0" smtClean="0"/>
            <a:t>סבתא פנינה עם חברה</a:t>
          </a:r>
          <a:endParaRPr lang="he-IL" dirty="0"/>
        </a:p>
      </dgm:t>
    </dgm:pt>
    <dgm:pt modelId="{760EC32E-2F3E-4AE7-A418-FFAB2EB0C04B}" type="parTrans" cxnId="{BD990545-4DAF-4DC8-AF33-FAE59FE31EF4}">
      <dgm:prSet/>
      <dgm:spPr/>
      <dgm:t>
        <a:bodyPr/>
        <a:lstStyle/>
        <a:p>
          <a:pPr rtl="1"/>
          <a:endParaRPr lang="he-IL"/>
        </a:p>
      </dgm:t>
    </dgm:pt>
    <dgm:pt modelId="{B8523008-2CFB-4B6A-90FD-BB8E1BFDDF07}" type="sibTrans" cxnId="{BD990545-4DAF-4DC8-AF33-FAE59FE31EF4}">
      <dgm:prSet/>
      <dgm:spPr/>
      <dgm:t>
        <a:bodyPr/>
        <a:lstStyle/>
        <a:p>
          <a:pPr rtl="1"/>
          <a:endParaRPr lang="he-IL"/>
        </a:p>
      </dgm:t>
    </dgm:pt>
    <dgm:pt modelId="{5D5C7596-C1BA-4AD4-AAEC-B4DFAC49F1EB}">
      <dgm:prSet phldrT="[טקסט]"/>
      <dgm:spPr/>
      <dgm:t>
        <a:bodyPr/>
        <a:lstStyle/>
        <a:p>
          <a:pPr rtl="1"/>
          <a:r>
            <a:rPr lang="he-IL" dirty="0" smtClean="0"/>
            <a:t>סבתא פנינה בקפריסין</a:t>
          </a:r>
          <a:endParaRPr lang="he-IL" dirty="0"/>
        </a:p>
      </dgm:t>
    </dgm:pt>
    <dgm:pt modelId="{A063DB0B-B412-481E-B4D4-A0D88C11B89D}" type="parTrans" cxnId="{D40D7973-9B7C-4C90-9C54-1508DADAC709}">
      <dgm:prSet/>
      <dgm:spPr/>
      <dgm:t>
        <a:bodyPr/>
        <a:lstStyle/>
        <a:p>
          <a:pPr rtl="1"/>
          <a:endParaRPr lang="he-IL"/>
        </a:p>
      </dgm:t>
    </dgm:pt>
    <dgm:pt modelId="{11FAABD7-05B3-445A-BAF4-95FB8474AB53}" type="sibTrans" cxnId="{D40D7973-9B7C-4C90-9C54-1508DADAC709}">
      <dgm:prSet/>
      <dgm:spPr/>
      <dgm:t>
        <a:bodyPr/>
        <a:lstStyle/>
        <a:p>
          <a:pPr rtl="1"/>
          <a:endParaRPr lang="he-IL"/>
        </a:p>
      </dgm:t>
    </dgm:pt>
    <dgm:pt modelId="{638B731A-33B4-41A6-ACE9-05A55600D70E}">
      <dgm:prSet phldrT="[טקסט]"/>
      <dgm:spPr/>
      <dgm:t>
        <a:bodyPr/>
        <a:lstStyle/>
        <a:p>
          <a:pPr rtl="1"/>
          <a:r>
            <a:rPr lang="he-IL" dirty="0" smtClean="0"/>
            <a:t>סבא בני וסבתא פנינה</a:t>
          </a:r>
          <a:endParaRPr lang="he-IL" dirty="0"/>
        </a:p>
      </dgm:t>
    </dgm:pt>
    <dgm:pt modelId="{D3E15DF4-79EA-45C3-B9D8-278CAAA6F586}" type="parTrans" cxnId="{9451A18B-1BA1-46D1-B08F-F31C6A4D392D}">
      <dgm:prSet/>
      <dgm:spPr/>
      <dgm:t>
        <a:bodyPr/>
        <a:lstStyle/>
        <a:p>
          <a:pPr rtl="1"/>
          <a:endParaRPr lang="he-IL"/>
        </a:p>
      </dgm:t>
    </dgm:pt>
    <dgm:pt modelId="{62227A73-4C48-4157-944B-1C5CA0D4C2CE}" type="sibTrans" cxnId="{9451A18B-1BA1-46D1-B08F-F31C6A4D392D}">
      <dgm:prSet/>
      <dgm:spPr/>
      <dgm:t>
        <a:bodyPr/>
        <a:lstStyle/>
        <a:p>
          <a:pPr rtl="1"/>
          <a:endParaRPr lang="he-IL"/>
        </a:p>
      </dgm:t>
    </dgm:pt>
    <dgm:pt modelId="{A9A420A4-DA57-4B48-9D28-5B26F16ECF4D}">
      <dgm:prSet phldrT="[טקסט]"/>
      <dgm:spPr/>
      <dgm:t>
        <a:bodyPr/>
        <a:lstStyle/>
        <a:p>
          <a:pPr rtl="1"/>
          <a:r>
            <a:rPr lang="he-IL" dirty="0" smtClean="0"/>
            <a:t>כל משפחת שקולניק שקד</a:t>
          </a:r>
          <a:endParaRPr lang="he-IL" dirty="0"/>
        </a:p>
      </dgm:t>
    </dgm:pt>
    <dgm:pt modelId="{8B22897F-074D-4B06-B2F6-D49A0694BCCC}" type="parTrans" cxnId="{341FA310-F7B2-449F-88C3-39AC51E764CE}">
      <dgm:prSet/>
      <dgm:spPr/>
      <dgm:t>
        <a:bodyPr/>
        <a:lstStyle/>
        <a:p>
          <a:pPr rtl="1"/>
          <a:endParaRPr lang="he-IL"/>
        </a:p>
      </dgm:t>
    </dgm:pt>
    <dgm:pt modelId="{A423DAFF-26CF-4CC5-B8A8-43AB8B10675E}" type="sibTrans" cxnId="{341FA310-F7B2-449F-88C3-39AC51E764CE}">
      <dgm:prSet/>
      <dgm:spPr/>
      <dgm:t>
        <a:bodyPr/>
        <a:lstStyle/>
        <a:p>
          <a:pPr rtl="1"/>
          <a:endParaRPr lang="he-IL"/>
        </a:p>
      </dgm:t>
    </dgm:pt>
    <dgm:pt modelId="{2DF0621B-0612-4CFC-A8F2-99A57C12B254}" type="pres">
      <dgm:prSet presAssocID="{6499CFAB-8D18-4D24-A636-06C67BFD6F2E}" presName="Name0" presStyleCnt="0">
        <dgm:presLayoutVars>
          <dgm:dir/>
          <dgm:resizeHandles val="exact"/>
        </dgm:presLayoutVars>
      </dgm:prSet>
      <dgm:spPr/>
    </dgm:pt>
    <dgm:pt modelId="{70E241D2-F647-415F-9381-71709FC226B2}" type="pres">
      <dgm:prSet presAssocID="{1E5FA029-6600-48E8-A7E2-439CD80D6807}" presName="composite" presStyleCnt="0"/>
      <dgm:spPr/>
    </dgm:pt>
    <dgm:pt modelId="{E7E640C0-8F89-48DA-82F8-3968F12D5EB9}" type="pres">
      <dgm:prSet presAssocID="{1E5FA029-6600-48E8-A7E2-439CD80D6807}" presName="rect1" presStyleLbl="bgImgPlace1" presStyleIdx="0" presStyleCnt="6" custScaleX="89000" custScaleY="86758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835" r="26835" b="-5326"/>
          </a:stretch>
        </a:blipFill>
      </dgm:spPr>
    </dgm:pt>
    <dgm:pt modelId="{7286FC7F-3EF7-4A58-945D-F70E8280A523}" type="pres">
      <dgm:prSet presAssocID="{1E5FA029-6600-48E8-A7E2-439CD80D6807}" presName="wedgeRectCallout1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D8580DB-6DB3-4D2C-B0FB-9607A7FF62B7}" type="pres">
      <dgm:prSet presAssocID="{73B7555E-083A-44B6-B33E-0B28FFC4B3E1}" presName="sibTrans" presStyleCnt="0"/>
      <dgm:spPr/>
    </dgm:pt>
    <dgm:pt modelId="{205861D9-5965-4153-AA4B-E1C02B7C94B6}" type="pres">
      <dgm:prSet presAssocID="{B9D0B26D-8BF0-4895-A743-9A9FE08F3A6D}" presName="composite" presStyleCnt="0"/>
      <dgm:spPr/>
    </dgm:pt>
    <dgm:pt modelId="{643E1F42-532E-45EA-B9F9-A40CBA207B7D}" type="pres">
      <dgm:prSet presAssocID="{B9D0B26D-8BF0-4895-A743-9A9FE08F3A6D}" presName="rect1" presStyleLbl="bgImgPlace1" presStyleIdx="1" presStyleCnt="6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767" r="20767"/>
          </a:stretch>
        </a:blipFill>
      </dgm:spPr>
    </dgm:pt>
    <dgm:pt modelId="{A15D95C2-0803-45A7-97FF-A8D563CC95E4}" type="pres">
      <dgm:prSet presAssocID="{B9D0B26D-8BF0-4895-A743-9A9FE08F3A6D}" presName="wedgeRectCallout1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AF0DDC-266F-4317-93C1-AA4986D8D1FD}" type="pres">
      <dgm:prSet presAssocID="{A0DB1A9C-ACB8-4114-9517-56F3A33F0D18}" presName="sibTrans" presStyleCnt="0"/>
      <dgm:spPr/>
    </dgm:pt>
    <dgm:pt modelId="{112AFCBB-8572-4039-A4CB-44E1BBD1E805}" type="pres">
      <dgm:prSet presAssocID="{5D5C7596-C1BA-4AD4-AAEC-B4DFAC49F1EB}" presName="composite" presStyleCnt="0"/>
      <dgm:spPr/>
    </dgm:pt>
    <dgm:pt modelId="{3879B1BC-3D7C-4B06-A7E1-20686E4E2F20}" type="pres">
      <dgm:prSet presAssocID="{5D5C7596-C1BA-4AD4-AAEC-B4DFAC49F1EB}" presName="rect1" presStyleLbl="bgImgPlace1" presStyleIdx="2" presStyleCnt="6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190" r="26190"/>
          </a:stretch>
        </a:blipFill>
      </dgm:spPr>
    </dgm:pt>
    <dgm:pt modelId="{AD61A300-F75C-4834-8A03-3472A59625AA}" type="pres">
      <dgm:prSet presAssocID="{5D5C7596-C1BA-4AD4-AAEC-B4DFAC49F1EB}" presName="wedgeRectCallout1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039D50-897A-41F8-96A7-B3900B65ED57}" type="pres">
      <dgm:prSet presAssocID="{11FAABD7-05B3-445A-BAF4-95FB8474AB53}" presName="sibTrans" presStyleCnt="0"/>
      <dgm:spPr/>
    </dgm:pt>
    <dgm:pt modelId="{3E26CB72-5547-415E-8B89-8367F47DF97D}" type="pres">
      <dgm:prSet presAssocID="{2D455736-DDD1-4719-BEBD-F47D5A350D91}" presName="composite" presStyleCnt="0"/>
      <dgm:spPr/>
    </dgm:pt>
    <dgm:pt modelId="{C7CA52F5-0371-4B3C-B361-D84B73FBEA54}" type="pres">
      <dgm:prSet presAssocID="{2D455736-DDD1-4719-BEBD-F47D5A350D91}" presName="rect1" presStyleLbl="b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886C4477-7E26-4E46-B217-7296A643FD6C}" type="pres">
      <dgm:prSet presAssocID="{2D455736-DDD1-4719-BEBD-F47D5A350D91}" presName="wedgeRectCallout1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3850B1D-6372-4F82-9EE0-5D46501E79C3}" type="pres">
      <dgm:prSet presAssocID="{B8523008-2CFB-4B6A-90FD-BB8E1BFDDF07}" presName="sibTrans" presStyleCnt="0"/>
      <dgm:spPr/>
    </dgm:pt>
    <dgm:pt modelId="{EE398437-3975-47E6-9B18-1A9A01DD9C53}" type="pres">
      <dgm:prSet presAssocID="{638B731A-33B4-41A6-ACE9-05A55600D70E}" presName="composite" presStyleCnt="0"/>
      <dgm:spPr/>
    </dgm:pt>
    <dgm:pt modelId="{1AE14692-A388-478A-BD76-ED2E9EF8D213}" type="pres">
      <dgm:prSet presAssocID="{638B731A-33B4-41A6-ACE9-05A55600D70E}" presName="rect1" presStyleLbl="b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7F3398D4-60B8-4C48-806E-17D38D3EF47A}" type="pres">
      <dgm:prSet presAssocID="{638B731A-33B4-41A6-ACE9-05A55600D70E}" presName="wedgeRectCallout1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B42B609-6C53-43DF-97FD-9EB02A01AB71}" type="pres">
      <dgm:prSet presAssocID="{62227A73-4C48-4157-944B-1C5CA0D4C2CE}" presName="sibTrans" presStyleCnt="0"/>
      <dgm:spPr/>
    </dgm:pt>
    <dgm:pt modelId="{983EFC26-4834-4883-9C37-8E7891A8B403}" type="pres">
      <dgm:prSet presAssocID="{A9A420A4-DA57-4B48-9D28-5B26F16ECF4D}" presName="composite" presStyleCnt="0"/>
      <dgm:spPr/>
    </dgm:pt>
    <dgm:pt modelId="{D3E2C7A8-FFC5-4B88-B95F-FB521C9383BB}" type="pres">
      <dgm:prSet presAssocID="{A9A420A4-DA57-4B48-9D28-5B26F16ECF4D}" presName="rect1" presStyleLbl="b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55F83D16-1173-4E6F-A67F-5A5D59154540}" type="pres">
      <dgm:prSet presAssocID="{A9A420A4-DA57-4B48-9D28-5B26F16ECF4D}" presName="wedgeRectCallout1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41FA310-F7B2-449F-88C3-39AC51E764CE}" srcId="{6499CFAB-8D18-4D24-A636-06C67BFD6F2E}" destId="{A9A420A4-DA57-4B48-9D28-5B26F16ECF4D}" srcOrd="5" destOrd="0" parTransId="{8B22897F-074D-4B06-B2F6-D49A0694BCCC}" sibTransId="{A423DAFF-26CF-4CC5-B8A8-43AB8B10675E}"/>
    <dgm:cxn modelId="{ADF3834C-1504-45AA-B311-1C05CE962BB8}" type="presOf" srcId="{638B731A-33B4-41A6-ACE9-05A55600D70E}" destId="{7F3398D4-60B8-4C48-806E-17D38D3EF47A}" srcOrd="0" destOrd="0" presId="urn:microsoft.com/office/officeart/2008/layout/BendingPictureCaptionList"/>
    <dgm:cxn modelId="{A986DBBE-22DC-49B1-A3A6-2DE779392246}" srcId="{6499CFAB-8D18-4D24-A636-06C67BFD6F2E}" destId="{B9D0B26D-8BF0-4895-A743-9A9FE08F3A6D}" srcOrd="1" destOrd="0" parTransId="{C0F49687-3E7D-4371-94D0-DB7ED0332984}" sibTransId="{A0DB1A9C-ACB8-4114-9517-56F3A33F0D18}"/>
    <dgm:cxn modelId="{6359FFB8-6AD4-45FA-99E7-C5A86DA1AB27}" type="presOf" srcId="{6499CFAB-8D18-4D24-A636-06C67BFD6F2E}" destId="{2DF0621B-0612-4CFC-A8F2-99A57C12B254}" srcOrd="0" destOrd="0" presId="urn:microsoft.com/office/officeart/2008/layout/BendingPictureCaptionList"/>
    <dgm:cxn modelId="{57509AE0-6B22-40F4-A5FD-952096BA782E}" type="presOf" srcId="{A9A420A4-DA57-4B48-9D28-5B26F16ECF4D}" destId="{55F83D16-1173-4E6F-A67F-5A5D59154540}" srcOrd="0" destOrd="0" presId="urn:microsoft.com/office/officeart/2008/layout/BendingPictureCaptionList"/>
    <dgm:cxn modelId="{28777102-2192-4DEC-8410-8BAAB4B4F031}" type="presOf" srcId="{2D455736-DDD1-4719-BEBD-F47D5A350D91}" destId="{886C4477-7E26-4E46-B217-7296A643FD6C}" srcOrd="0" destOrd="0" presId="urn:microsoft.com/office/officeart/2008/layout/BendingPictureCaptionList"/>
    <dgm:cxn modelId="{BE6B032A-6E32-4A9B-854B-F4B663AA73DB}" type="presOf" srcId="{1E5FA029-6600-48E8-A7E2-439CD80D6807}" destId="{7286FC7F-3EF7-4A58-945D-F70E8280A523}" srcOrd="0" destOrd="0" presId="urn:microsoft.com/office/officeart/2008/layout/BendingPictureCaptionList"/>
    <dgm:cxn modelId="{BD990545-4DAF-4DC8-AF33-FAE59FE31EF4}" srcId="{6499CFAB-8D18-4D24-A636-06C67BFD6F2E}" destId="{2D455736-DDD1-4719-BEBD-F47D5A350D91}" srcOrd="3" destOrd="0" parTransId="{760EC32E-2F3E-4AE7-A418-FFAB2EB0C04B}" sibTransId="{B8523008-2CFB-4B6A-90FD-BB8E1BFDDF07}"/>
    <dgm:cxn modelId="{F9B086D2-D437-4702-B053-9D3753143B0E}" type="presOf" srcId="{B9D0B26D-8BF0-4895-A743-9A9FE08F3A6D}" destId="{A15D95C2-0803-45A7-97FF-A8D563CC95E4}" srcOrd="0" destOrd="0" presId="urn:microsoft.com/office/officeart/2008/layout/BendingPictureCaptionList"/>
    <dgm:cxn modelId="{9451A18B-1BA1-46D1-B08F-F31C6A4D392D}" srcId="{6499CFAB-8D18-4D24-A636-06C67BFD6F2E}" destId="{638B731A-33B4-41A6-ACE9-05A55600D70E}" srcOrd="4" destOrd="0" parTransId="{D3E15DF4-79EA-45C3-B9D8-278CAAA6F586}" sibTransId="{62227A73-4C48-4157-944B-1C5CA0D4C2CE}"/>
    <dgm:cxn modelId="{D40D7973-9B7C-4C90-9C54-1508DADAC709}" srcId="{6499CFAB-8D18-4D24-A636-06C67BFD6F2E}" destId="{5D5C7596-C1BA-4AD4-AAEC-B4DFAC49F1EB}" srcOrd="2" destOrd="0" parTransId="{A063DB0B-B412-481E-B4D4-A0D88C11B89D}" sibTransId="{11FAABD7-05B3-445A-BAF4-95FB8474AB53}"/>
    <dgm:cxn modelId="{A9AA7C60-C3D8-486C-B43C-BE579AD06097}" srcId="{6499CFAB-8D18-4D24-A636-06C67BFD6F2E}" destId="{1E5FA029-6600-48E8-A7E2-439CD80D6807}" srcOrd="0" destOrd="0" parTransId="{84079A7A-8B5D-4C4A-A0C9-D31DA0C79D13}" sibTransId="{73B7555E-083A-44B6-B33E-0B28FFC4B3E1}"/>
    <dgm:cxn modelId="{13417A2B-8A8B-43E3-8D46-8E72F2917FAA}" type="presOf" srcId="{5D5C7596-C1BA-4AD4-AAEC-B4DFAC49F1EB}" destId="{AD61A300-F75C-4834-8A03-3472A59625AA}" srcOrd="0" destOrd="0" presId="urn:microsoft.com/office/officeart/2008/layout/BendingPictureCaptionList"/>
    <dgm:cxn modelId="{AA604E2B-3456-451A-863D-2A012AA4E550}" type="presParOf" srcId="{2DF0621B-0612-4CFC-A8F2-99A57C12B254}" destId="{70E241D2-F647-415F-9381-71709FC226B2}" srcOrd="0" destOrd="0" presId="urn:microsoft.com/office/officeart/2008/layout/BendingPictureCaptionList"/>
    <dgm:cxn modelId="{4911F4DC-547B-4B31-BB75-BE4D8A5F0DC4}" type="presParOf" srcId="{70E241D2-F647-415F-9381-71709FC226B2}" destId="{E7E640C0-8F89-48DA-82F8-3968F12D5EB9}" srcOrd="0" destOrd="0" presId="urn:microsoft.com/office/officeart/2008/layout/BendingPictureCaptionList"/>
    <dgm:cxn modelId="{28CAA755-8C5A-420C-AD38-3C5AF3891B91}" type="presParOf" srcId="{70E241D2-F647-415F-9381-71709FC226B2}" destId="{7286FC7F-3EF7-4A58-945D-F70E8280A523}" srcOrd="1" destOrd="0" presId="urn:microsoft.com/office/officeart/2008/layout/BendingPictureCaptionList"/>
    <dgm:cxn modelId="{28769AFE-6C26-4CF3-A3FF-6B68B0D699E7}" type="presParOf" srcId="{2DF0621B-0612-4CFC-A8F2-99A57C12B254}" destId="{5D8580DB-6DB3-4D2C-B0FB-9607A7FF62B7}" srcOrd="1" destOrd="0" presId="urn:microsoft.com/office/officeart/2008/layout/BendingPictureCaptionList"/>
    <dgm:cxn modelId="{D7EB5088-ED95-4893-B8AE-B0F3686D915D}" type="presParOf" srcId="{2DF0621B-0612-4CFC-A8F2-99A57C12B254}" destId="{205861D9-5965-4153-AA4B-E1C02B7C94B6}" srcOrd="2" destOrd="0" presId="urn:microsoft.com/office/officeart/2008/layout/BendingPictureCaptionList"/>
    <dgm:cxn modelId="{99214FE8-6500-430A-AD9D-6B379ECC446F}" type="presParOf" srcId="{205861D9-5965-4153-AA4B-E1C02B7C94B6}" destId="{643E1F42-532E-45EA-B9F9-A40CBA207B7D}" srcOrd="0" destOrd="0" presId="urn:microsoft.com/office/officeart/2008/layout/BendingPictureCaptionList"/>
    <dgm:cxn modelId="{ED40EA7D-18CB-46BE-AAB3-A8FDD345F1F1}" type="presParOf" srcId="{205861D9-5965-4153-AA4B-E1C02B7C94B6}" destId="{A15D95C2-0803-45A7-97FF-A8D563CC95E4}" srcOrd="1" destOrd="0" presId="urn:microsoft.com/office/officeart/2008/layout/BendingPictureCaptionList"/>
    <dgm:cxn modelId="{42B78239-A650-456A-A273-2B9E89FC3AD7}" type="presParOf" srcId="{2DF0621B-0612-4CFC-A8F2-99A57C12B254}" destId="{0EAF0DDC-266F-4317-93C1-AA4986D8D1FD}" srcOrd="3" destOrd="0" presId="urn:microsoft.com/office/officeart/2008/layout/BendingPictureCaptionList"/>
    <dgm:cxn modelId="{BDDFC70B-4F67-44BB-955D-9A5B40483051}" type="presParOf" srcId="{2DF0621B-0612-4CFC-A8F2-99A57C12B254}" destId="{112AFCBB-8572-4039-A4CB-44E1BBD1E805}" srcOrd="4" destOrd="0" presId="urn:microsoft.com/office/officeart/2008/layout/BendingPictureCaptionList"/>
    <dgm:cxn modelId="{4BCC2BA4-4509-4B5A-847B-32D93CC5892C}" type="presParOf" srcId="{112AFCBB-8572-4039-A4CB-44E1BBD1E805}" destId="{3879B1BC-3D7C-4B06-A7E1-20686E4E2F20}" srcOrd="0" destOrd="0" presId="urn:microsoft.com/office/officeart/2008/layout/BendingPictureCaptionList"/>
    <dgm:cxn modelId="{430D7B23-138B-4700-8683-CC83745187EB}" type="presParOf" srcId="{112AFCBB-8572-4039-A4CB-44E1BBD1E805}" destId="{AD61A300-F75C-4834-8A03-3472A59625AA}" srcOrd="1" destOrd="0" presId="urn:microsoft.com/office/officeart/2008/layout/BendingPictureCaptionList"/>
    <dgm:cxn modelId="{CDF55754-D41A-482E-AAEC-D67A3C12F616}" type="presParOf" srcId="{2DF0621B-0612-4CFC-A8F2-99A57C12B254}" destId="{03039D50-897A-41F8-96A7-B3900B65ED57}" srcOrd="5" destOrd="0" presId="urn:microsoft.com/office/officeart/2008/layout/BendingPictureCaptionList"/>
    <dgm:cxn modelId="{B1FCC76B-F41E-4C15-89DC-992A400C875E}" type="presParOf" srcId="{2DF0621B-0612-4CFC-A8F2-99A57C12B254}" destId="{3E26CB72-5547-415E-8B89-8367F47DF97D}" srcOrd="6" destOrd="0" presId="urn:microsoft.com/office/officeart/2008/layout/BendingPictureCaptionList"/>
    <dgm:cxn modelId="{1FCA33A9-87DF-4524-B4CD-BB78D13CE807}" type="presParOf" srcId="{3E26CB72-5547-415E-8B89-8367F47DF97D}" destId="{C7CA52F5-0371-4B3C-B361-D84B73FBEA54}" srcOrd="0" destOrd="0" presId="urn:microsoft.com/office/officeart/2008/layout/BendingPictureCaptionList"/>
    <dgm:cxn modelId="{E6B8D4DB-89DA-49F9-B776-ADFF7E081BC1}" type="presParOf" srcId="{3E26CB72-5547-415E-8B89-8367F47DF97D}" destId="{886C4477-7E26-4E46-B217-7296A643FD6C}" srcOrd="1" destOrd="0" presId="urn:microsoft.com/office/officeart/2008/layout/BendingPictureCaptionList"/>
    <dgm:cxn modelId="{120DA128-7B3A-4893-AF3D-EA196F1A1D72}" type="presParOf" srcId="{2DF0621B-0612-4CFC-A8F2-99A57C12B254}" destId="{33850B1D-6372-4F82-9EE0-5D46501E79C3}" srcOrd="7" destOrd="0" presId="urn:microsoft.com/office/officeart/2008/layout/BendingPictureCaptionList"/>
    <dgm:cxn modelId="{F946A613-84CE-4A89-8D07-4EEE913E3B3B}" type="presParOf" srcId="{2DF0621B-0612-4CFC-A8F2-99A57C12B254}" destId="{EE398437-3975-47E6-9B18-1A9A01DD9C53}" srcOrd="8" destOrd="0" presId="urn:microsoft.com/office/officeart/2008/layout/BendingPictureCaptionList"/>
    <dgm:cxn modelId="{2073F3FE-3DBD-4B13-A8EA-F4694DA9FB0E}" type="presParOf" srcId="{EE398437-3975-47E6-9B18-1A9A01DD9C53}" destId="{1AE14692-A388-478A-BD76-ED2E9EF8D213}" srcOrd="0" destOrd="0" presId="urn:microsoft.com/office/officeart/2008/layout/BendingPictureCaptionList"/>
    <dgm:cxn modelId="{660C2195-94E9-418A-BD04-0FD5E304D6A3}" type="presParOf" srcId="{EE398437-3975-47E6-9B18-1A9A01DD9C53}" destId="{7F3398D4-60B8-4C48-806E-17D38D3EF47A}" srcOrd="1" destOrd="0" presId="urn:microsoft.com/office/officeart/2008/layout/BendingPictureCaptionList"/>
    <dgm:cxn modelId="{4DDBAF3B-0249-4309-B62C-68E41758EFAF}" type="presParOf" srcId="{2DF0621B-0612-4CFC-A8F2-99A57C12B254}" destId="{DB42B609-6C53-43DF-97FD-9EB02A01AB71}" srcOrd="9" destOrd="0" presId="urn:microsoft.com/office/officeart/2008/layout/BendingPictureCaptionList"/>
    <dgm:cxn modelId="{34022D40-A1BC-4A0A-A8EA-BD9DF2B46BAB}" type="presParOf" srcId="{2DF0621B-0612-4CFC-A8F2-99A57C12B254}" destId="{983EFC26-4834-4883-9C37-8E7891A8B403}" srcOrd="10" destOrd="0" presId="urn:microsoft.com/office/officeart/2008/layout/BendingPictureCaptionList"/>
    <dgm:cxn modelId="{55A601EF-4109-49CF-BFD1-0AA9EF88BC24}" type="presParOf" srcId="{983EFC26-4834-4883-9C37-8E7891A8B403}" destId="{D3E2C7A8-FFC5-4B88-B95F-FB521C9383BB}" srcOrd="0" destOrd="0" presId="urn:microsoft.com/office/officeart/2008/layout/BendingPictureCaptionList"/>
    <dgm:cxn modelId="{4F984DA1-D44D-4710-9116-DE3C0E708127}" type="presParOf" srcId="{983EFC26-4834-4883-9C37-8E7891A8B403}" destId="{55F83D16-1173-4E6F-A67F-5A5D59154540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640C0-8F89-48DA-82F8-3968F12D5EB9}">
      <dsp:nvSpPr>
        <dsp:cNvPr id="0" name=""/>
        <dsp:cNvSpPr/>
      </dsp:nvSpPr>
      <dsp:spPr>
        <a:xfrm>
          <a:off x="102446" y="211710"/>
          <a:ext cx="2431394" cy="1896116"/>
        </a:xfrm>
        <a:prstGeom prst="rect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835" r="26835" b="-5326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6FC7F-3EF7-4A58-945D-F70E8280A523}">
      <dsp:nvSpPr>
        <dsp:cNvPr id="0" name=""/>
        <dsp:cNvSpPr/>
      </dsp:nvSpPr>
      <dsp:spPr>
        <a:xfrm>
          <a:off x="198063" y="2033978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סבתא פנינה כלה</a:t>
          </a:r>
          <a:endParaRPr lang="he-IL" sz="2200" kern="1200" dirty="0"/>
        </a:p>
      </dsp:txBody>
      <dsp:txXfrm>
        <a:off x="198063" y="2033978"/>
        <a:ext cx="2431394" cy="764933"/>
      </dsp:txXfrm>
    </dsp:sp>
    <dsp:sp modelId="{643E1F42-532E-45EA-B9F9-A40CBA207B7D}">
      <dsp:nvSpPr>
        <dsp:cNvPr id="0" name=""/>
        <dsp:cNvSpPr/>
      </dsp:nvSpPr>
      <dsp:spPr>
        <a:xfrm>
          <a:off x="2902648" y="139358"/>
          <a:ext cx="2731904" cy="2185523"/>
        </a:xfrm>
        <a:prstGeom prst="rect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767" r="2076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D95C2-0803-45A7-97FF-A8D563CC95E4}">
      <dsp:nvSpPr>
        <dsp:cNvPr id="0" name=""/>
        <dsp:cNvSpPr/>
      </dsp:nvSpPr>
      <dsp:spPr>
        <a:xfrm>
          <a:off x="3148519" y="2106330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סבתא פנינה נערה</a:t>
          </a:r>
          <a:endParaRPr lang="he-IL" sz="2200" kern="1200" dirty="0"/>
        </a:p>
      </dsp:txBody>
      <dsp:txXfrm>
        <a:off x="3148519" y="2106330"/>
        <a:ext cx="2431394" cy="764933"/>
      </dsp:txXfrm>
    </dsp:sp>
    <dsp:sp modelId="{3879B1BC-3D7C-4B06-A7E1-20686E4E2F20}">
      <dsp:nvSpPr>
        <dsp:cNvPr id="0" name=""/>
        <dsp:cNvSpPr/>
      </dsp:nvSpPr>
      <dsp:spPr>
        <a:xfrm>
          <a:off x="5907743" y="139358"/>
          <a:ext cx="2731904" cy="2185523"/>
        </a:xfrm>
        <a:prstGeom prst="rect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190" r="2619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1A300-F75C-4834-8A03-3472A59625AA}">
      <dsp:nvSpPr>
        <dsp:cNvPr id="0" name=""/>
        <dsp:cNvSpPr/>
      </dsp:nvSpPr>
      <dsp:spPr>
        <a:xfrm>
          <a:off x="6153614" y="2106330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סבתא פנינה בקפריסין</a:t>
          </a:r>
          <a:endParaRPr lang="he-IL" sz="2200" kern="1200" dirty="0"/>
        </a:p>
      </dsp:txBody>
      <dsp:txXfrm>
        <a:off x="6153614" y="2106330"/>
        <a:ext cx="2431394" cy="764933"/>
      </dsp:txXfrm>
    </dsp:sp>
    <dsp:sp modelId="{C7CA52F5-0371-4B3C-B361-D84B73FBEA54}">
      <dsp:nvSpPr>
        <dsp:cNvPr id="0" name=""/>
        <dsp:cNvSpPr/>
      </dsp:nvSpPr>
      <dsp:spPr>
        <a:xfrm>
          <a:off x="0" y="3144453"/>
          <a:ext cx="2731904" cy="218552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C4477-7E26-4E46-B217-7296A643FD6C}">
      <dsp:nvSpPr>
        <dsp:cNvPr id="0" name=""/>
        <dsp:cNvSpPr/>
      </dsp:nvSpPr>
      <dsp:spPr>
        <a:xfrm>
          <a:off x="245871" y="5111424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סבתא פנינה עם חברה</a:t>
          </a:r>
          <a:endParaRPr lang="he-IL" sz="2200" kern="1200" dirty="0"/>
        </a:p>
      </dsp:txBody>
      <dsp:txXfrm>
        <a:off x="245871" y="5111424"/>
        <a:ext cx="2431394" cy="764933"/>
      </dsp:txXfrm>
    </dsp:sp>
    <dsp:sp modelId="{1AE14692-A388-478A-BD76-ED2E9EF8D213}">
      <dsp:nvSpPr>
        <dsp:cNvPr id="0" name=""/>
        <dsp:cNvSpPr/>
      </dsp:nvSpPr>
      <dsp:spPr>
        <a:xfrm>
          <a:off x="3005094" y="3144453"/>
          <a:ext cx="2731904" cy="21855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398D4-60B8-4C48-806E-17D38D3EF47A}">
      <dsp:nvSpPr>
        <dsp:cNvPr id="0" name=""/>
        <dsp:cNvSpPr/>
      </dsp:nvSpPr>
      <dsp:spPr>
        <a:xfrm>
          <a:off x="3250966" y="5111424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סבא בני וסבתא פנינה</a:t>
          </a:r>
          <a:endParaRPr lang="he-IL" sz="2200" kern="1200" dirty="0"/>
        </a:p>
      </dsp:txBody>
      <dsp:txXfrm>
        <a:off x="3250966" y="5111424"/>
        <a:ext cx="2431394" cy="764933"/>
      </dsp:txXfrm>
    </dsp:sp>
    <dsp:sp modelId="{D3E2C7A8-FFC5-4B88-B95F-FB521C9383BB}">
      <dsp:nvSpPr>
        <dsp:cNvPr id="0" name=""/>
        <dsp:cNvSpPr/>
      </dsp:nvSpPr>
      <dsp:spPr>
        <a:xfrm>
          <a:off x="6010189" y="3144453"/>
          <a:ext cx="2731904" cy="2185523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83D16-1173-4E6F-A67F-5A5D59154540}">
      <dsp:nvSpPr>
        <dsp:cNvPr id="0" name=""/>
        <dsp:cNvSpPr/>
      </dsp:nvSpPr>
      <dsp:spPr>
        <a:xfrm>
          <a:off x="6256061" y="5111424"/>
          <a:ext cx="2431394" cy="764933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כל משפחת שקולניק שקד</a:t>
          </a:r>
          <a:endParaRPr lang="he-IL" sz="2200" kern="1200" dirty="0"/>
        </a:p>
      </dsp:txBody>
      <dsp:txXfrm>
        <a:off x="6256061" y="5111424"/>
        <a:ext cx="2431394" cy="76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061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72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546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925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4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69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33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3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648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15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2DAA-7DAF-48D4-9AE8-5189AF751030}" type="datetimeFigureOut">
              <a:rPr lang="he-IL" smtClean="0"/>
              <a:t>י"ב/כסלו/תשע"ח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77A1-E2DF-4BAE-BF29-2C908E83F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562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אלבום </a:t>
            </a:r>
            <a:r>
              <a:rPr lang="he-IL" dirty="0" smtClean="0"/>
              <a:t>תמונות של סבתא פניה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על ידי </a:t>
            </a:r>
            <a:r>
              <a:rPr lang="en-US" smtClean="0"/>
              <a:t>BCLASS12S</a:t>
            </a:r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020" y="918089"/>
            <a:ext cx="8061960" cy="126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1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238" y="0"/>
            <a:ext cx="4073525" cy="685800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496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2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5" t="1039" r="1185" b="-1039"/>
          <a:stretch/>
        </p:blipFill>
        <p:spPr>
          <a:xfrm>
            <a:off x="3589338" y="0"/>
            <a:ext cx="5013325" cy="685800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3" name="תמונה 2" descr="2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5" t="1039" r="1185" b="-1039"/>
          <a:stretch/>
        </p:blipFill>
        <p:spPr>
          <a:xfrm>
            <a:off x="3741738" y="152400"/>
            <a:ext cx="5013325" cy="685800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62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3" y="0"/>
            <a:ext cx="11915775" cy="685800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71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4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t="173" r="-1162" b="23463"/>
          <a:stretch/>
        </p:blipFill>
        <p:spPr>
          <a:xfrm>
            <a:off x="3621974" y="92551"/>
            <a:ext cx="5201392" cy="667402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38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סבתא פנינה וסבא בני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3" t="27706" r="6980" b="5801"/>
          <a:stretch/>
        </p:blipFill>
        <p:spPr>
          <a:xfrm>
            <a:off x="403761" y="204622"/>
            <a:ext cx="11435937" cy="625555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677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תמונה של כל משפחת שקולניק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0" t="13334" r="1574" b="14112"/>
          <a:stretch/>
        </p:blipFill>
        <p:spPr>
          <a:xfrm>
            <a:off x="1436914" y="103358"/>
            <a:ext cx="9179626" cy="6695948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42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דיאגרמה 7"/>
          <p:cNvGraphicFramePr/>
          <p:nvPr>
            <p:extLst>
              <p:ext uri="{D42A27DB-BD31-4B8C-83A1-F6EECF244321}">
                <p14:modId xmlns:p14="http://schemas.microsoft.com/office/powerpoint/2010/main" val="2502586543"/>
              </p:ext>
            </p:extLst>
          </p:nvPr>
        </p:nvGraphicFramePr>
        <p:xfrm>
          <a:off x="819397" y="558139"/>
          <a:ext cx="8742094" cy="6015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71920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</Words>
  <Application>Microsoft Office PowerPoint</Application>
  <PresentationFormat>מותאם אישית</PresentationFormat>
  <Paragraphs>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אלבום תמונות של סבתא פניה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אלבום תמונות</dc:title>
  <dc:creator>BCLASS12S</dc:creator>
  <cp:lastModifiedBy>Tami</cp:lastModifiedBy>
  <cp:revision>4</cp:revision>
  <dcterms:created xsi:type="dcterms:W3CDTF">2017-11-29T08:18:45Z</dcterms:created>
  <dcterms:modified xsi:type="dcterms:W3CDTF">2017-11-30T07:00:10Z</dcterms:modified>
</cp:coreProperties>
</file>