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photoAlbum layout="1pic" frame="frameStyle2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image" Target="../media/image6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image" Target="../media/image6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67570-6567-4D7C-96F8-5899A09EF4FF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696FAE45-15BA-42D4-9076-04CF84A93160}">
      <dgm:prSet phldrT="[טקסט]"/>
      <dgm:spPr/>
      <dgm:t>
        <a:bodyPr/>
        <a:lstStyle/>
        <a:p>
          <a:pPr rtl="1"/>
          <a:r>
            <a:rPr lang="he-IL" dirty="0"/>
            <a:t>תעודת עלייה</a:t>
          </a:r>
        </a:p>
      </dgm:t>
    </dgm:pt>
    <dgm:pt modelId="{18976E4C-A222-4B5C-B5E8-8333FA12F4B1}" type="parTrans" cxnId="{52F093C7-5D03-4902-99FB-21A732710F6A}">
      <dgm:prSet/>
      <dgm:spPr/>
      <dgm:t>
        <a:bodyPr/>
        <a:lstStyle/>
        <a:p>
          <a:pPr rtl="1"/>
          <a:endParaRPr lang="he-IL"/>
        </a:p>
      </dgm:t>
    </dgm:pt>
    <dgm:pt modelId="{F4CDBEB5-E869-41D4-87C7-59B6FDBFF370}" type="sibTrans" cxnId="{52F093C7-5D03-4902-99FB-21A732710F6A}">
      <dgm:prSet/>
      <dgm:spPr/>
      <dgm:t>
        <a:bodyPr/>
        <a:lstStyle/>
        <a:p>
          <a:pPr rtl="1"/>
          <a:endParaRPr lang="he-IL"/>
        </a:p>
      </dgm:t>
    </dgm:pt>
    <dgm:pt modelId="{45E4485A-434F-42BA-84F6-B0A88280C463}">
      <dgm:prSet phldrT="[טקסט]"/>
      <dgm:spPr/>
      <dgm:t>
        <a:bodyPr/>
        <a:lstStyle/>
        <a:p>
          <a:pPr rtl="1"/>
          <a:r>
            <a:rPr lang="he-IL" dirty="0"/>
            <a:t>טקס לאחר העלייה </a:t>
          </a:r>
        </a:p>
      </dgm:t>
    </dgm:pt>
    <dgm:pt modelId="{2C276193-FE24-48D9-8EDE-960EBC9EBFB7}" type="parTrans" cxnId="{3A029933-1523-4123-934F-4BFEDA791E78}">
      <dgm:prSet/>
      <dgm:spPr/>
      <dgm:t>
        <a:bodyPr/>
        <a:lstStyle/>
        <a:p>
          <a:pPr rtl="1"/>
          <a:endParaRPr lang="he-IL"/>
        </a:p>
      </dgm:t>
    </dgm:pt>
    <dgm:pt modelId="{B4E741D8-565E-4ACA-B701-FF9D1A9E2A80}" type="sibTrans" cxnId="{3A029933-1523-4123-934F-4BFEDA791E78}">
      <dgm:prSet/>
      <dgm:spPr/>
      <dgm:t>
        <a:bodyPr/>
        <a:lstStyle/>
        <a:p>
          <a:pPr rtl="1"/>
          <a:endParaRPr lang="he-IL"/>
        </a:p>
      </dgm:t>
    </dgm:pt>
    <dgm:pt modelId="{15853F5B-0549-4818-BCE0-3E0249C9E2A6}">
      <dgm:prSet phldrT="[טקסט]"/>
      <dgm:spPr/>
      <dgm:t>
        <a:bodyPr/>
        <a:lstStyle/>
        <a:p>
          <a:pPr rtl="1"/>
          <a:r>
            <a:rPr lang="he-IL" dirty="0"/>
            <a:t>חילי הלגיון</a:t>
          </a:r>
        </a:p>
      </dgm:t>
    </dgm:pt>
    <dgm:pt modelId="{C7CEB41F-6A34-4EB6-9340-8B0009A274EB}" type="parTrans" cxnId="{B393B29B-3061-4AEF-A1CC-B61786D0AB39}">
      <dgm:prSet/>
      <dgm:spPr/>
      <dgm:t>
        <a:bodyPr/>
        <a:lstStyle/>
        <a:p>
          <a:pPr rtl="1"/>
          <a:endParaRPr lang="he-IL"/>
        </a:p>
      </dgm:t>
    </dgm:pt>
    <dgm:pt modelId="{5BC869AD-A1FE-4C09-9D2C-33CE4B9544BD}" type="sibTrans" cxnId="{B393B29B-3061-4AEF-A1CC-B61786D0AB39}">
      <dgm:prSet/>
      <dgm:spPr/>
      <dgm:t>
        <a:bodyPr/>
        <a:lstStyle/>
        <a:p>
          <a:pPr rtl="1"/>
          <a:endParaRPr lang="he-IL"/>
        </a:p>
      </dgm:t>
    </dgm:pt>
    <dgm:pt modelId="{6AB95C40-036A-4098-B40F-02E7D319348F}">
      <dgm:prSet phldrT="[טקסט]"/>
      <dgm:spPr/>
      <dgm:t>
        <a:bodyPr/>
        <a:lstStyle/>
        <a:p>
          <a:pPr rtl="1"/>
          <a:r>
            <a:rPr lang="he-IL" dirty="0"/>
            <a:t>סמל לגיון הזרים</a:t>
          </a:r>
        </a:p>
      </dgm:t>
    </dgm:pt>
    <dgm:pt modelId="{CD55D4F6-9E9E-45A3-8FD3-97A4C6675314}" type="parTrans" cxnId="{FFD28C3D-661D-47F2-9090-55A504452B18}">
      <dgm:prSet/>
      <dgm:spPr/>
      <dgm:t>
        <a:bodyPr/>
        <a:lstStyle/>
        <a:p>
          <a:pPr rtl="1"/>
          <a:endParaRPr lang="he-IL"/>
        </a:p>
      </dgm:t>
    </dgm:pt>
    <dgm:pt modelId="{3D0750DE-65D1-43CA-BBE1-02A59B87C7E6}" type="sibTrans" cxnId="{FFD28C3D-661D-47F2-9090-55A504452B18}">
      <dgm:prSet/>
      <dgm:spPr/>
      <dgm:t>
        <a:bodyPr/>
        <a:lstStyle/>
        <a:p>
          <a:pPr rtl="1"/>
          <a:endParaRPr lang="he-IL"/>
        </a:p>
      </dgm:t>
    </dgm:pt>
    <dgm:pt modelId="{D845F191-D5FB-40C1-9C78-A4F245369119}">
      <dgm:prSet phldrT="[טקסט]"/>
      <dgm:spPr/>
      <dgm:t>
        <a:bodyPr/>
        <a:lstStyle/>
        <a:p>
          <a:pPr rtl="1"/>
          <a:r>
            <a:rPr lang="he-IL" dirty="0"/>
            <a:t>חיילי  הלגיון</a:t>
          </a:r>
        </a:p>
      </dgm:t>
    </dgm:pt>
    <dgm:pt modelId="{2C80020D-468A-4452-B31E-0C9922F9FE06}" type="parTrans" cxnId="{DF41A21B-3CC4-4D52-8E7E-E97CDF45B150}">
      <dgm:prSet/>
      <dgm:spPr/>
      <dgm:t>
        <a:bodyPr/>
        <a:lstStyle/>
        <a:p>
          <a:pPr rtl="1"/>
          <a:endParaRPr lang="he-IL"/>
        </a:p>
      </dgm:t>
    </dgm:pt>
    <dgm:pt modelId="{C6F15F8F-5A78-4C64-A9D6-4F40BD8185B1}" type="sibTrans" cxnId="{DF41A21B-3CC4-4D52-8E7E-E97CDF45B150}">
      <dgm:prSet/>
      <dgm:spPr/>
      <dgm:t>
        <a:bodyPr/>
        <a:lstStyle/>
        <a:p>
          <a:pPr rtl="1"/>
          <a:endParaRPr lang="he-IL"/>
        </a:p>
      </dgm:t>
    </dgm:pt>
    <dgm:pt modelId="{2A117992-5AD5-486D-B300-938A3C377906}" type="pres">
      <dgm:prSet presAssocID="{D9A67570-6567-4D7C-96F8-5899A09EF4FF}" presName="Name0" presStyleCnt="0">
        <dgm:presLayoutVars>
          <dgm:chMax/>
          <dgm:chPref/>
          <dgm:dir/>
        </dgm:presLayoutVars>
      </dgm:prSet>
      <dgm:spPr/>
    </dgm:pt>
    <dgm:pt modelId="{1D1C48BA-41BC-412D-8F80-0A99544FD285}" type="pres">
      <dgm:prSet presAssocID="{696FAE45-15BA-42D4-9076-04CF84A93160}" presName="composite" presStyleCnt="0">
        <dgm:presLayoutVars>
          <dgm:chMax val="1"/>
          <dgm:chPref val="1"/>
        </dgm:presLayoutVars>
      </dgm:prSet>
      <dgm:spPr/>
    </dgm:pt>
    <dgm:pt modelId="{C1AD7E30-0DC4-4ED9-B4DF-D88D1286126E}" type="pres">
      <dgm:prSet presAssocID="{696FAE45-15BA-42D4-9076-04CF84A93160}" presName="Accent" presStyleLbl="trAlignAcc1" presStyleIdx="0" presStyleCnt="5">
        <dgm:presLayoutVars>
          <dgm:chMax val="0"/>
          <dgm:chPref val="0"/>
        </dgm:presLayoutVars>
      </dgm:prSet>
      <dgm:spPr/>
    </dgm:pt>
    <dgm:pt modelId="{5A4EBFD0-9813-4A8F-A05A-ECF4F84090A9}" type="pres">
      <dgm:prSet presAssocID="{696FAE45-15BA-42D4-9076-04CF84A93160}" presName="Image" presStyleLbl="alignImgPlace1" presStyleIdx="0" presStyleCnt="5" custLinFactX="91172" custLinFactY="65753" custLinFactNeighborX="100000" custLinFactNeighborY="10000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76EA10D2-8FCA-4EA3-9111-E666FBF22776}" type="pres">
      <dgm:prSet presAssocID="{696FAE45-15BA-42D4-9076-04CF84A93160}" presName="ChildComposite" presStyleCnt="0"/>
      <dgm:spPr/>
    </dgm:pt>
    <dgm:pt modelId="{5A5DDD11-DDDB-4E80-9AE9-C0815C8411B0}" type="pres">
      <dgm:prSet presAssocID="{696FAE45-15BA-42D4-9076-04CF84A9316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E99CB0B-408F-4C71-8C88-50F73A4104F6}" type="pres">
      <dgm:prSet presAssocID="{696FAE45-15BA-42D4-9076-04CF84A93160}" presName="Parent" presStyleLbl="revTx" presStyleIdx="0" presStyleCnt="5" custLinFactX="90636" custLinFactY="191449" custLinFactNeighborX="100000" custLinFactNeighborY="200000">
        <dgm:presLayoutVars>
          <dgm:chMax val="1"/>
          <dgm:chPref val="0"/>
          <dgm:bulletEnabled val="1"/>
        </dgm:presLayoutVars>
      </dgm:prSet>
      <dgm:spPr/>
    </dgm:pt>
    <dgm:pt modelId="{28658E54-8A98-4CE0-A97B-F81011074DC7}" type="pres">
      <dgm:prSet presAssocID="{F4CDBEB5-E869-41D4-87C7-59B6FDBFF370}" presName="sibTrans" presStyleCnt="0"/>
      <dgm:spPr/>
    </dgm:pt>
    <dgm:pt modelId="{2ABC3D6F-CEA0-449C-903F-105233AD209A}" type="pres">
      <dgm:prSet presAssocID="{45E4485A-434F-42BA-84F6-B0A88280C463}" presName="composite" presStyleCnt="0">
        <dgm:presLayoutVars>
          <dgm:chMax val="1"/>
          <dgm:chPref val="1"/>
        </dgm:presLayoutVars>
      </dgm:prSet>
      <dgm:spPr/>
    </dgm:pt>
    <dgm:pt modelId="{F55247E3-5A7C-4C4F-98F3-2632A2A3A974}" type="pres">
      <dgm:prSet presAssocID="{45E4485A-434F-42BA-84F6-B0A88280C463}" presName="Accent" presStyleLbl="trAlignAcc1" presStyleIdx="1" presStyleCnt="5">
        <dgm:presLayoutVars>
          <dgm:chMax val="0"/>
          <dgm:chPref val="0"/>
        </dgm:presLayoutVars>
      </dgm:prSet>
      <dgm:spPr/>
    </dgm:pt>
    <dgm:pt modelId="{618E9CA8-8FAC-4B7A-A970-A30D05F63AD3}" type="pres">
      <dgm:prSet presAssocID="{45E4485A-434F-42BA-84F6-B0A88280C463}" presName="Image" presStyleLbl="alignImgPlace1" presStyleIdx="1" presStyleCnt="5" custLinFactY="66383" custLinFactNeighborX="-65866" custLinFactNeighborY="10000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D0EEF825-7E15-4194-98A7-94182A17413B}" type="pres">
      <dgm:prSet presAssocID="{45E4485A-434F-42BA-84F6-B0A88280C463}" presName="ChildComposite" presStyleCnt="0"/>
      <dgm:spPr/>
    </dgm:pt>
    <dgm:pt modelId="{E9610583-8FEF-48F6-85C2-F5DA989CAE57}" type="pres">
      <dgm:prSet presAssocID="{45E4485A-434F-42BA-84F6-B0A88280C46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4E67400-87E8-46C6-B8A1-0CEAA740D3C0}" type="pres">
      <dgm:prSet presAssocID="{45E4485A-434F-42BA-84F6-B0A88280C463}" presName="Parent" presStyleLbl="revTx" presStyleIdx="1" presStyleCnt="5" custLinFactY="200000" custLinFactNeighborX="-65866" custLinFactNeighborY="218028">
        <dgm:presLayoutVars>
          <dgm:chMax val="1"/>
          <dgm:chPref val="0"/>
          <dgm:bulletEnabled val="1"/>
        </dgm:presLayoutVars>
      </dgm:prSet>
      <dgm:spPr/>
    </dgm:pt>
    <dgm:pt modelId="{14B71988-5394-49E8-B57C-43382B61EF13}" type="pres">
      <dgm:prSet presAssocID="{B4E741D8-565E-4ACA-B701-FF9D1A9E2A80}" presName="sibTrans" presStyleCnt="0"/>
      <dgm:spPr/>
    </dgm:pt>
    <dgm:pt modelId="{D7CD9E14-4964-4D13-BBFC-863FD83749F0}" type="pres">
      <dgm:prSet presAssocID="{15853F5B-0549-4818-BCE0-3E0249C9E2A6}" presName="composite" presStyleCnt="0">
        <dgm:presLayoutVars>
          <dgm:chMax val="1"/>
          <dgm:chPref val="1"/>
        </dgm:presLayoutVars>
      </dgm:prSet>
      <dgm:spPr/>
    </dgm:pt>
    <dgm:pt modelId="{59E323B9-E07D-421D-A264-028ACE06DDB1}" type="pres">
      <dgm:prSet presAssocID="{15853F5B-0549-4818-BCE0-3E0249C9E2A6}" presName="Accent" presStyleLbl="trAlignAcc1" presStyleIdx="2" presStyleCnt="5" custLinFactY="8334" custLinFactNeighborX="-69401" custLinFactNeighborY="100000">
        <dgm:presLayoutVars>
          <dgm:chMax val="0"/>
          <dgm:chPref val="0"/>
        </dgm:presLayoutVars>
      </dgm:prSet>
      <dgm:spPr/>
    </dgm:pt>
    <dgm:pt modelId="{6216E8CA-BCEF-4CD7-8DB4-A2FA6AF7D409}" type="pres">
      <dgm:prSet presAssocID="{15853F5B-0549-4818-BCE0-3E0249C9E2A6}" presName="Image" presStyleLbl="alignImgPlace1" presStyleIdx="2" presStyleCnt="5" custLinFactX="-34222" custLinFactNeighborX="-100000" custLinFactNeighborY="-63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C21D1DD-B31C-48E6-9A23-ED2E1D244969}" type="pres">
      <dgm:prSet presAssocID="{15853F5B-0549-4818-BCE0-3E0249C9E2A6}" presName="ChildComposite" presStyleCnt="0"/>
      <dgm:spPr/>
    </dgm:pt>
    <dgm:pt modelId="{A31BD925-D519-4E68-B3BB-A19C879A7079}" type="pres">
      <dgm:prSet presAssocID="{15853F5B-0549-4818-BCE0-3E0249C9E2A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D82A1D4-5EF9-4939-B719-87A7DAABB9C3}" type="pres">
      <dgm:prSet presAssocID="{15853F5B-0549-4818-BCE0-3E0249C9E2A6}" presName="Parent" presStyleLbl="revTx" presStyleIdx="2" presStyleCnt="5" custLinFactX="-33875" custLinFactNeighborX="-100000" custLinFactNeighborY="7586">
        <dgm:presLayoutVars>
          <dgm:chMax val="1"/>
          <dgm:chPref val="0"/>
          <dgm:bulletEnabled val="1"/>
        </dgm:presLayoutVars>
      </dgm:prSet>
      <dgm:spPr/>
    </dgm:pt>
    <dgm:pt modelId="{8771914E-6311-40FA-930F-FB01820B45AD}" type="pres">
      <dgm:prSet presAssocID="{5BC869AD-A1FE-4C09-9D2C-33CE4B9544BD}" presName="sibTrans" presStyleCnt="0"/>
      <dgm:spPr/>
    </dgm:pt>
    <dgm:pt modelId="{983D54E5-07C1-4F04-9145-CD15403F1B98}" type="pres">
      <dgm:prSet presAssocID="{6AB95C40-036A-4098-B40F-02E7D319348F}" presName="composite" presStyleCnt="0">
        <dgm:presLayoutVars>
          <dgm:chMax val="1"/>
          <dgm:chPref val="1"/>
        </dgm:presLayoutVars>
      </dgm:prSet>
      <dgm:spPr/>
    </dgm:pt>
    <dgm:pt modelId="{36F707AC-3A92-4E6D-9C9C-06797619C136}" type="pres">
      <dgm:prSet presAssocID="{6AB95C40-036A-4098-B40F-02E7D319348F}" presName="Accent" presStyleLbl="trAlignAcc1" presStyleIdx="3" presStyleCnt="5">
        <dgm:presLayoutVars>
          <dgm:chMax val="0"/>
          <dgm:chPref val="0"/>
        </dgm:presLayoutVars>
      </dgm:prSet>
      <dgm:spPr/>
    </dgm:pt>
    <dgm:pt modelId="{39553B43-8AFE-4C50-AAAB-5E769CE79E82}" type="pres">
      <dgm:prSet presAssocID="{6AB95C40-036A-4098-B40F-02E7D319348F}" presName="Image" presStyleLbl="alignImgPlace1" presStyleIdx="3" presStyleCnt="5" custLinFactX="100000" custLinFactY="-66383" custLinFactNeighborX="101330" custLinFactNeighborY="-10000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5A9EFF25-C547-43D1-ACEA-F4F16AB0FB7A}" type="pres">
      <dgm:prSet presAssocID="{6AB95C40-036A-4098-B40F-02E7D319348F}" presName="ChildComposite" presStyleCnt="0"/>
      <dgm:spPr/>
    </dgm:pt>
    <dgm:pt modelId="{E59CBACC-832F-4742-B911-B7477C424819}" type="pres">
      <dgm:prSet presAssocID="{6AB95C40-036A-4098-B40F-02E7D319348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320C392-5D39-4C74-BCE1-F7E16C4071B8}" type="pres">
      <dgm:prSet presAssocID="{6AB95C40-036A-4098-B40F-02E7D319348F}" presName="Parent" presStyleLbl="revTx" presStyleIdx="3" presStyleCnt="5" custLinFactX="100000" custLinFactY="-194483" custLinFactNeighborX="101347" custLinFactNeighborY="-200000">
        <dgm:presLayoutVars>
          <dgm:chMax val="1"/>
          <dgm:chPref val="0"/>
          <dgm:bulletEnabled val="1"/>
        </dgm:presLayoutVars>
      </dgm:prSet>
      <dgm:spPr/>
    </dgm:pt>
    <dgm:pt modelId="{A5749874-992D-4A7F-B85A-F4FB064F7108}" type="pres">
      <dgm:prSet presAssocID="{3D0750DE-65D1-43CA-BBE1-02A59B87C7E6}" presName="sibTrans" presStyleCnt="0"/>
      <dgm:spPr/>
    </dgm:pt>
    <dgm:pt modelId="{06C72B1D-B696-4C90-8742-D95F3D08C3E5}" type="pres">
      <dgm:prSet presAssocID="{D845F191-D5FB-40C1-9C78-A4F245369119}" presName="composite" presStyleCnt="0">
        <dgm:presLayoutVars>
          <dgm:chMax val="1"/>
          <dgm:chPref val="1"/>
        </dgm:presLayoutVars>
      </dgm:prSet>
      <dgm:spPr/>
    </dgm:pt>
    <dgm:pt modelId="{C45D2D97-43BA-429D-B0E3-2FF165C965A2}" type="pres">
      <dgm:prSet presAssocID="{D845F191-D5FB-40C1-9C78-A4F245369119}" presName="Accent" presStyleLbl="trAlignAcc1" presStyleIdx="4" presStyleCnt="5" custLinFactY="-8148" custLinFactNeighborX="60355" custLinFactNeighborY="-100000">
        <dgm:presLayoutVars>
          <dgm:chMax val="0"/>
          <dgm:chPref val="0"/>
        </dgm:presLayoutVars>
      </dgm:prSet>
      <dgm:spPr/>
    </dgm:pt>
    <dgm:pt modelId="{E10B3BB7-5748-416F-AB7F-9D1B965ED60C}" type="pres">
      <dgm:prSet presAssocID="{D845F191-D5FB-40C1-9C78-A4F245369119}" presName="Image" presStyleLbl="alignImgPlace1" presStyleIdx="4" presStyleCnt="5" custLinFactX="-99188" custLinFactY="-67644" custLinFactNeighborX="-100000" custLinFactNeighborY="-10000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F6CE6A71-E43D-4238-9317-068CE74CF6C9}" type="pres">
      <dgm:prSet presAssocID="{D845F191-D5FB-40C1-9C78-A4F245369119}" presName="ChildComposite" presStyleCnt="0"/>
      <dgm:spPr/>
    </dgm:pt>
    <dgm:pt modelId="{962D27E9-B693-4385-86BA-716DBCA34CA5}" type="pres">
      <dgm:prSet presAssocID="{D845F191-D5FB-40C1-9C78-A4F24536911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9CE4196-2ACF-46C3-977F-BD064EC3A75B}" type="pres">
      <dgm:prSet presAssocID="{D845F191-D5FB-40C1-9C78-A4F245369119}" presName="Parent" presStyleLbl="revTx" presStyleIdx="4" presStyleCnt="5" custLinFactX="-100000" custLinFactY="-192966" custLinFactNeighborX="-100276" custLinFactNeighborY="-200000">
        <dgm:presLayoutVars>
          <dgm:chMax val="1"/>
          <dgm:chPref val="0"/>
          <dgm:bulletEnabled val="1"/>
        </dgm:presLayoutVars>
      </dgm:prSet>
      <dgm:spPr/>
    </dgm:pt>
  </dgm:ptLst>
  <dgm:cxnLst>
    <dgm:cxn modelId="{DF41A21B-3CC4-4D52-8E7E-E97CDF45B150}" srcId="{D9A67570-6567-4D7C-96F8-5899A09EF4FF}" destId="{D845F191-D5FB-40C1-9C78-A4F245369119}" srcOrd="4" destOrd="0" parTransId="{2C80020D-468A-4452-B31E-0C9922F9FE06}" sibTransId="{C6F15F8F-5A78-4C64-A9D6-4F40BD8185B1}"/>
    <dgm:cxn modelId="{9DBDE130-72CD-4FF5-A757-FE79FE44AE33}" type="presOf" srcId="{45E4485A-434F-42BA-84F6-B0A88280C463}" destId="{44E67400-87E8-46C6-B8A1-0CEAA740D3C0}" srcOrd="0" destOrd="0" presId="urn:microsoft.com/office/officeart/2008/layout/CaptionedPictures"/>
    <dgm:cxn modelId="{3A029933-1523-4123-934F-4BFEDA791E78}" srcId="{D9A67570-6567-4D7C-96F8-5899A09EF4FF}" destId="{45E4485A-434F-42BA-84F6-B0A88280C463}" srcOrd="1" destOrd="0" parTransId="{2C276193-FE24-48D9-8EDE-960EBC9EBFB7}" sibTransId="{B4E741D8-565E-4ACA-B701-FF9D1A9E2A80}"/>
    <dgm:cxn modelId="{FFD28C3D-661D-47F2-9090-55A504452B18}" srcId="{D9A67570-6567-4D7C-96F8-5899A09EF4FF}" destId="{6AB95C40-036A-4098-B40F-02E7D319348F}" srcOrd="3" destOrd="0" parTransId="{CD55D4F6-9E9E-45A3-8FD3-97A4C6675314}" sibTransId="{3D0750DE-65D1-43CA-BBE1-02A59B87C7E6}"/>
    <dgm:cxn modelId="{C51F2D5E-8118-4761-A724-76BF1A695E8D}" type="presOf" srcId="{6AB95C40-036A-4098-B40F-02E7D319348F}" destId="{3320C392-5D39-4C74-BCE1-F7E16C4071B8}" srcOrd="0" destOrd="0" presId="urn:microsoft.com/office/officeart/2008/layout/CaptionedPictures"/>
    <dgm:cxn modelId="{15F5CB49-931F-48C8-B3F5-5DC5C424908C}" type="presOf" srcId="{D845F191-D5FB-40C1-9C78-A4F245369119}" destId="{69CE4196-2ACF-46C3-977F-BD064EC3A75B}" srcOrd="0" destOrd="0" presId="urn:microsoft.com/office/officeart/2008/layout/CaptionedPictures"/>
    <dgm:cxn modelId="{B393B29B-3061-4AEF-A1CC-B61786D0AB39}" srcId="{D9A67570-6567-4D7C-96F8-5899A09EF4FF}" destId="{15853F5B-0549-4818-BCE0-3E0249C9E2A6}" srcOrd="2" destOrd="0" parTransId="{C7CEB41F-6A34-4EB6-9340-8B0009A274EB}" sibTransId="{5BC869AD-A1FE-4C09-9D2C-33CE4B9544BD}"/>
    <dgm:cxn modelId="{1411C2BC-E59E-4842-A46D-B3E6C2CE8B9E}" type="presOf" srcId="{D9A67570-6567-4D7C-96F8-5899A09EF4FF}" destId="{2A117992-5AD5-486D-B300-938A3C377906}" srcOrd="0" destOrd="0" presId="urn:microsoft.com/office/officeart/2008/layout/CaptionedPictures"/>
    <dgm:cxn modelId="{52F093C7-5D03-4902-99FB-21A732710F6A}" srcId="{D9A67570-6567-4D7C-96F8-5899A09EF4FF}" destId="{696FAE45-15BA-42D4-9076-04CF84A93160}" srcOrd="0" destOrd="0" parTransId="{18976E4C-A222-4B5C-B5E8-8333FA12F4B1}" sibTransId="{F4CDBEB5-E869-41D4-87C7-59B6FDBFF370}"/>
    <dgm:cxn modelId="{D583F2DF-111C-458E-ACBB-EE7B228B17C6}" type="presOf" srcId="{696FAE45-15BA-42D4-9076-04CF84A93160}" destId="{FE99CB0B-408F-4C71-8C88-50F73A4104F6}" srcOrd="0" destOrd="0" presId="urn:microsoft.com/office/officeart/2008/layout/CaptionedPictures"/>
    <dgm:cxn modelId="{1E5C8EF3-BE31-4699-9A0F-D707396BCC77}" type="presOf" srcId="{15853F5B-0549-4818-BCE0-3E0249C9E2A6}" destId="{0D82A1D4-5EF9-4939-B719-87A7DAABB9C3}" srcOrd="0" destOrd="0" presId="urn:microsoft.com/office/officeart/2008/layout/CaptionedPictures"/>
    <dgm:cxn modelId="{2C9BC851-1707-481E-8664-76CA7201243E}" type="presParOf" srcId="{2A117992-5AD5-486D-B300-938A3C377906}" destId="{1D1C48BA-41BC-412D-8F80-0A99544FD285}" srcOrd="0" destOrd="0" presId="urn:microsoft.com/office/officeart/2008/layout/CaptionedPictures"/>
    <dgm:cxn modelId="{1AE8864D-D8EA-48A1-B302-80367FA886AB}" type="presParOf" srcId="{1D1C48BA-41BC-412D-8F80-0A99544FD285}" destId="{C1AD7E30-0DC4-4ED9-B4DF-D88D1286126E}" srcOrd="0" destOrd="0" presId="urn:microsoft.com/office/officeart/2008/layout/CaptionedPictures"/>
    <dgm:cxn modelId="{6A840B2B-0293-4BA5-93BE-2A96DC67E745}" type="presParOf" srcId="{1D1C48BA-41BC-412D-8F80-0A99544FD285}" destId="{5A4EBFD0-9813-4A8F-A05A-ECF4F84090A9}" srcOrd="1" destOrd="0" presId="urn:microsoft.com/office/officeart/2008/layout/CaptionedPictures"/>
    <dgm:cxn modelId="{C2650161-DE74-48A9-853B-6A95DFF8D0D3}" type="presParOf" srcId="{1D1C48BA-41BC-412D-8F80-0A99544FD285}" destId="{76EA10D2-8FCA-4EA3-9111-E666FBF22776}" srcOrd="2" destOrd="0" presId="urn:microsoft.com/office/officeart/2008/layout/CaptionedPictures"/>
    <dgm:cxn modelId="{E120EB7C-B1AD-4E4B-AC6A-68C945044DA4}" type="presParOf" srcId="{76EA10D2-8FCA-4EA3-9111-E666FBF22776}" destId="{5A5DDD11-DDDB-4E80-9AE9-C0815C8411B0}" srcOrd="0" destOrd="0" presId="urn:microsoft.com/office/officeart/2008/layout/CaptionedPictures"/>
    <dgm:cxn modelId="{2A461447-B065-447D-A4C8-E9565D18C310}" type="presParOf" srcId="{76EA10D2-8FCA-4EA3-9111-E666FBF22776}" destId="{FE99CB0B-408F-4C71-8C88-50F73A4104F6}" srcOrd="1" destOrd="0" presId="urn:microsoft.com/office/officeart/2008/layout/CaptionedPictures"/>
    <dgm:cxn modelId="{27397346-79F9-4FEA-8190-9D068C79AAE2}" type="presParOf" srcId="{2A117992-5AD5-486D-B300-938A3C377906}" destId="{28658E54-8A98-4CE0-A97B-F81011074DC7}" srcOrd="1" destOrd="0" presId="urn:microsoft.com/office/officeart/2008/layout/CaptionedPictures"/>
    <dgm:cxn modelId="{43AC7E4C-6AAE-4D04-A98E-486F73E6541B}" type="presParOf" srcId="{2A117992-5AD5-486D-B300-938A3C377906}" destId="{2ABC3D6F-CEA0-449C-903F-105233AD209A}" srcOrd="2" destOrd="0" presId="urn:microsoft.com/office/officeart/2008/layout/CaptionedPictures"/>
    <dgm:cxn modelId="{DA5C21F0-A86F-42FE-9E93-7F84C259F91F}" type="presParOf" srcId="{2ABC3D6F-CEA0-449C-903F-105233AD209A}" destId="{F55247E3-5A7C-4C4F-98F3-2632A2A3A974}" srcOrd="0" destOrd="0" presId="urn:microsoft.com/office/officeart/2008/layout/CaptionedPictures"/>
    <dgm:cxn modelId="{D515D05C-3469-49B4-A27D-41B77474919F}" type="presParOf" srcId="{2ABC3D6F-CEA0-449C-903F-105233AD209A}" destId="{618E9CA8-8FAC-4B7A-A970-A30D05F63AD3}" srcOrd="1" destOrd="0" presId="urn:microsoft.com/office/officeart/2008/layout/CaptionedPictures"/>
    <dgm:cxn modelId="{C8F66FF7-289A-4616-8608-4F7462EE222B}" type="presParOf" srcId="{2ABC3D6F-CEA0-449C-903F-105233AD209A}" destId="{D0EEF825-7E15-4194-98A7-94182A17413B}" srcOrd="2" destOrd="0" presId="urn:microsoft.com/office/officeart/2008/layout/CaptionedPictures"/>
    <dgm:cxn modelId="{8661F765-A5CA-4B9F-824F-ADA6A0C5609B}" type="presParOf" srcId="{D0EEF825-7E15-4194-98A7-94182A17413B}" destId="{E9610583-8FEF-48F6-85C2-F5DA989CAE57}" srcOrd="0" destOrd="0" presId="urn:microsoft.com/office/officeart/2008/layout/CaptionedPictures"/>
    <dgm:cxn modelId="{7F292E12-262A-4DDC-95FF-020257D04220}" type="presParOf" srcId="{D0EEF825-7E15-4194-98A7-94182A17413B}" destId="{44E67400-87E8-46C6-B8A1-0CEAA740D3C0}" srcOrd="1" destOrd="0" presId="urn:microsoft.com/office/officeart/2008/layout/CaptionedPictures"/>
    <dgm:cxn modelId="{3CFF90C6-1BD1-43A8-8AB5-FECEFB1033CE}" type="presParOf" srcId="{2A117992-5AD5-486D-B300-938A3C377906}" destId="{14B71988-5394-49E8-B57C-43382B61EF13}" srcOrd="3" destOrd="0" presId="urn:microsoft.com/office/officeart/2008/layout/CaptionedPictures"/>
    <dgm:cxn modelId="{219886C0-7E44-4BF2-9C9D-1B16218C00BE}" type="presParOf" srcId="{2A117992-5AD5-486D-B300-938A3C377906}" destId="{D7CD9E14-4964-4D13-BBFC-863FD83749F0}" srcOrd="4" destOrd="0" presId="urn:microsoft.com/office/officeart/2008/layout/CaptionedPictures"/>
    <dgm:cxn modelId="{B33B8BB8-AF59-464F-85E3-760195790E17}" type="presParOf" srcId="{D7CD9E14-4964-4D13-BBFC-863FD83749F0}" destId="{59E323B9-E07D-421D-A264-028ACE06DDB1}" srcOrd="0" destOrd="0" presId="urn:microsoft.com/office/officeart/2008/layout/CaptionedPictures"/>
    <dgm:cxn modelId="{C9272A74-37CD-4213-AA24-9B868C77D799}" type="presParOf" srcId="{D7CD9E14-4964-4D13-BBFC-863FD83749F0}" destId="{6216E8CA-BCEF-4CD7-8DB4-A2FA6AF7D409}" srcOrd="1" destOrd="0" presId="urn:microsoft.com/office/officeart/2008/layout/CaptionedPictures"/>
    <dgm:cxn modelId="{E38FAE7B-46D7-4FA1-AE5B-AB0C043E8160}" type="presParOf" srcId="{D7CD9E14-4964-4D13-BBFC-863FD83749F0}" destId="{BC21D1DD-B31C-48E6-9A23-ED2E1D244969}" srcOrd="2" destOrd="0" presId="urn:microsoft.com/office/officeart/2008/layout/CaptionedPictures"/>
    <dgm:cxn modelId="{2E509935-52B4-48AD-A056-54BEF5D2F129}" type="presParOf" srcId="{BC21D1DD-B31C-48E6-9A23-ED2E1D244969}" destId="{A31BD925-D519-4E68-B3BB-A19C879A7079}" srcOrd="0" destOrd="0" presId="urn:microsoft.com/office/officeart/2008/layout/CaptionedPictures"/>
    <dgm:cxn modelId="{94E8FB62-EA9D-4E59-904C-B5BE9C379FF4}" type="presParOf" srcId="{BC21D1DD-B31C-48E6-9A23-ED2E1D244969}" destId="{0D82A1D4-5EF9-4939-B719-87A7DAABB9C3}" srcOrd="1" destOrd="0" presId="urn:microsoft.com/office/officeart/2008/layout/CaptionedPictures"/>
    <dgm:cxn modelId="{C2EC3B05-5826-4CBB-9583-DCA4C57A3456}" type="presParOf" srcId="{2A117992-5AD5-486D-B300-938A3C377906}" destId="{8771914E-6311-40FA-930F-FB01820B45AD}" srcOrd="5" destOrd="0" presId="urn:microsoft.com/office/officeart/2008/layout/CaptionedPictures"/>
    <dgm:cxn modelId="{F31D7C47-381C-48C6-9188-7B70FDDBE554}" type="presParOf" srcId="{2A117992-5AD5-486D-B300-938A3C377906}" destId="{983D54E5-07C1-4F04-9145-CD15403F1B98}" srcOrd="6" destOrd="0" presId="urn:microsoft.com/office/officeart/2008/layout/CaptionedPictures"/>
    <dgm:cxn modelId="{CCEB6DAA-0EFF-4AFB-821C-20F00C181496}" type="presParOf" srcId="{983D54E5-07C1-4F04-9145-CD15403F1B98}" destId="{36F707AC-3A92-4E6D-9C9C-06797619C136}" srcOrd="0" destOrd="0" presId="urn:microsoft.com/office/officeart/2008/layout/CaptionedPictures"/>
    <dgm:cxn modelId="{34075B95-3219-45D8-BFE4-916FEE5BB505}" type="presParOf" srcId="{983D54E5-07C1-4F04-9145-CD15403F1B98}" destId="{39553B43-8AFE-4C50-AAAB-5E769CE79E82}" srcOrd="1" destOrd="0" presId="urn:microsoft.com/office/officeart/2008/layout/CaptionedPictures"/>
    <dgm:cxn modelId="{4806BB7A-8D5B-44B9-A7FD-8641B18AF661}" type="presParOf" srcId="{983D54E5-07C1-4F04-9145-CD15403F1B98}" destId="{5A9EFF25-C547-43D1-ACEA-F4F16AB0FB7A}" srcOrd="2" destOrd="0" presId="urn:microsoft.com/office/officeart/2008/layout/CaptionedPictures"/>
    <dgm:cxn modelId="{88537A86-2753-4E12-9FD2-BA4B74CD6CE3}" type="presParOf" srcId="{5A9EFF25-C547-43D1-ACEA-F4F16AB0FB7A}" destId="{E59CBACC-832F-4742-B911-B7477C424819}" srcOrd="0" destOrd="0" presId="urn:microsoft.com/office/officeart/2008/layout/CaptionedPictures"/>
    <dgm:cxn modelId="{B7134590-E5BE-433F-B758-5063EB46A397}" type="presParOf" srcId="{5A9EFF25-C547-43D1-ACEA-F4F16AB0FB7A}" destId="{3320C392-5D39-4C74-BCE1-F7E16C4071B8}" srcOrd="1" destOrd="0" presId="urn:microsoft.com/office/officeart/2008/layout/CaptionedPictures"/>
    <dgm:cxn modelId="{F3E59F4E-FBBA-4F78-A5EB-CCF109ED9961}" type="presParOf" srcId="{2A117992-5AD5-486D-B300-938A3C377906}" destId="{A5749874-992D-4A7F-B85A-F4FB064F7108}" srcOrd="7" destOrd="0" presId="urn:microsoft.com/office/officeart/2008/layout/CaptionedPictures"/>
    <dgm:cxn modelId="{54F66801-A2B6-46A1-9335-74B2737BD21F}" type="presParOf" srcId="{2A117992-5AD5-486D-B300-938A3C377906}" destId="{06C72B1D-B696-4C90-8742-D95F3D08C3E5}" srcOrd="8" destOrd="0" presId="urn:microsoft.com/office/officeart/2008/layout/CaptionedPictures"/>
    <dgm:cxn modelId="{61E3E279-8BEA-4938-AA9E-54FAF3319141}" type="presParOf" srcId="{06C72B1D-B696-4C90-8742-D95F3D08C3E5}" destId="{C45D2D97-43BA-429D-B0E3-2FF165C965A2}" srcOrd="0" destOrd="0" presId="urn:microsoft.com/office/officeart/2008/layout/CaptionedPictures"/>
    <dgm:cxn modelId="{E3B2F2D6-07B8-49F2-BA8B-0F5CAD6F90BB}" type="presParOf" srcId="{06C72B1D-B696-4C90-8742-D95F3D08C3E5}" destId="{E10B3BB7-5748-416F-AB7F-9D1B965ED60C}" srcOrd="1" destOrd="0" presId="urn:microsoft.com/office/officeart/2008/layout/CaptionedPictures"/>
    <dgm:cxn modelId="{49922D08-F42A-47DA-A0B9-254CD5016710}" type="presParOf" srcId="{06C72B1D-B696-4C90-8742-D95F3D08C3E5}" destId="{F6CE6A71-E43D-4238-9317-068CE74CF6C9}" srcOrd="2" destOrd="0" presId="urn:microsoft.com/office/officeart/2008/layout/CaptionedPictures"/>
    <dgm:cxn modelId="{80A86224-EBAE-43FE-8AD3-9EE6941C6FDA}" type="presParOf" srcId="{F6CE6A71-E43D-4238-9317-068CE74CF6C9}" destId="{962D27E9-B693-4385-86BA-716DBCA34CA5}" srcOrd="0" destOrd="0" presId="urn:microsoft.com/office/officeart/2008/layout/CaptionedPictures"/>
    <dgm:cxn modelId="{158B421F-35E9-48A1-9298-5F4552AB576A}" type="presParOf" srcId="{F6CE6A71-E43D-4238-9317-068CE74CF6C9}" destId="{69CE4196-2ACF-46C3-977F-BD064EC3A75B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D7E30-0DC4-4ED9-B4DF-D88D1286126E}">
      <dsp:nvSpPr>
        <dsp:cNvPr id="0" name=""/>
        <dsp:cNvSpPr/>
      </dsp:nvSpPr>
      <dsp:spPr>
        <a:xfrm>
          <a:off x="1428604" y="149023"/>
          <a:ext cx="2918925" cy="3434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EBFD0-9813-4A8F-A05A-ECF4F84090A9}">
      <dsp:nvSpPr>
        <dsp:cNvPr id="0" name=""/>
        <dsp:cNvSpPr/>
      </dsp:nvSpPr>
      <dsp:spPr>
        <a:xfrm>
          <a:off x="6596702" y="3986189"/>
          <a:ext cx="2627033" cy="22321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9CB0B-408F-4C71-8C88-50F73A4104F6}">
      <dsp:nvSpPr>
        <dsp:cNvPr id="0" name=""/>
        <dsp:cNvSpPr/>
      </dsp:nvSpPr>
      <dsp:spPr>
        <a:xfrm>
          <a:off x="6582621" y="6147973"/>
          <a:ext cx="2627033" cy="92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kern="1200" dirty="0"/>
            <a:t>תעודת עלייה</a:t>
          </a:r>
        </a:p>
      </dsp:txBody>
      <dsp:txXfrm>
        <a:off x="6582621" y="6147973"/>
        <a:ext cx="2627033" cy="927188"/>
      </dsp:txXfrm>
    </dsp:sp>
    <dsp:sp modelId="{F55247E3-5A7C-4C4F-98F3-2632A2A3A974}">
      <dsp:nvSpPr>
        <dsp:cNvPr id="0" name=""/>
        <dsp:cNvSpPr/>
      </dsp:nvSpPr>
      <dsp:spPr>
        <a:xfrm>
          <a:off x="4936537" y="149023"/>
          <a:ext cx="2918925" cy="3434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E9CA8-8FAC-4B7A-A970-A30D05F63AD3}">
      <dsp:nvSpPr>
        <dsp:cNvPr id="0" name=""/>
        <dsp:cNvSpPr/>
      </dsp:nvSpPr>
      <dsp:spPr>
        <a:xfrm>
          <a:off x="3352161" y="4000252"/>
          <a:ext cx="2627033" cy="223211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67400-87E8-46C6-B8A1-0CEAA740D3C0}">
      <dsp:nvSpPr>
        <dsp:cNvPr id="0" name=""/>
        <dsp:cNvSpPr/>
      </dsp:nvSpPr>
      <dsp:spPr>
        <a:xfrm>
          <a:off x="3352161" y="6394410"/>
          <a:ext cx="2627033" cy="92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kern="1200" dirty="0"/>
            <a:t>טקס לאחר העלייה </a:t>
          </a:r>
        </a:p>
      </dsp:txBody>
      <dsp:txXfrm>
        <a:off x="3352161" y="6394410"/>
        <a:ext cx="2627033" cy="927188"/>
      </dsp:txXfrm>
    </dsp:sp>
    <dsp:sp modelId="{59E323B9-E07D-421D-A264-028ACE06DDB1}">
      <dsp:nvSpPr>
        <dsp:cNvPr id="0" name=""/>
        <dsp:cNvSpPr/>
      </dsp:nvSpPr>
      <dsp:spPr>
        <a:xfrm>
          <a:off x="6418705" y="3869245"/>
          <a:ext cx="2918925" cy="3434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6E8CA-BCEF-4CD7-8DB4-A2FA6AF7D409}">
      <dsp:nvSpPr>
        <dsp:cNvPr id="0" name=""/>
        <dsp:cNvSpPr/>
      </dsp:nvSpPr>
      <dsp:spPr>
        <a:xfrm>
          <a:off x="5064359" y="272322"/>
          <a:ext cx="2627033" cy="22321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2A1D4-5EF9-4939-B719-87A7DAABB9C3}">
      <dsp:nvSpPr>
        <dsp:cNvPr id="0" name=""/>
        <dsp:cNvSpPr/>
      </dsp:nvSpPr>
      <dsp:spPr>
        <a:xfrm>
          <a:off x="5073475" y="2588840"/>
          <a:ext cx="2627033" cy="92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kern="1200" dirty="0"/>
            <a:t>חילי הלגיון</a:t>
          </a:r>
        </a:p>
      </dsp:txBody>
      <dsp:txXfrm>
        <a:off x="5073475" y="2588840"/>
        <a:ext cx="2627033" cy="927188"/>
      </dsp:txXfrm>
    </dsp:sp>
    <dsp:sp modelId="{36F707AC-3A92-4E6D-9C9C-06797619C136}">
      <dsp:nvSpPr>
        <dsp:cNvPr id="0" name=""/>
        <dsp:cNvSpPr/>
      </dsp:nvSpPr>
      <dsp:spPr>
        <a:xfrm>
          <a:off x="3182570" y="3874946"/>
          <a:ext cx="2918925" cy="3434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53B43-8AFE-4C50-AAAB-5E769CE79E82}">
      <dsp:nvSpPr>
        <dsp:cNvPr id="0" name=""/>
        <dsp:cNvSpPr/>
      </dsp:nvSpPr>
      <dsp:spPr>
        <a:xfrm>
          <a:off x="8617523" y="298439"/>
          <a:ext cx="2627033" cy="223211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0C392-5D39-4C74-BCE1-F7E16C4071B8}">
      <dsp:nvSpPr>
        <dsp:cNvPr id="0" name=""/>
        <dsp:cNvSpPr/>
      </dsp:nvSpPr>
      <dsp:spPr>
        <a:xfrm>
          <a:off x="8617969" y="2586827"/>
          <a:ext cx="2627033" cy="92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kern="1200" dirty="0"/>
            <a:t>סמל לגיון הזרים</a:t>
          </a:r>
        </a:p>
      </dsp:txBody>
      <dsp:txXfrm>
        <a:off x="8617969" y="2586827"/>
        <a:ext cx="2627033" cy="927188"/>
      </dsp:txXfrm>
    </dsp:sp>
    <dsp:sp modelId="{C45D2D97-43BA-429D-B0E3-2FF165C965A2}">
      <dsp:nvSpPr>
        <dsp:cNvPr id="0" name=""/>
        <dsp:cNvSpPr/>
      </dsp:nvSpPr>
      <dsp:spPr>
        <a:xfrm>
          <a:off x="8452220" y="161111"/>
          <a:ext cx="2918925" cy="3434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B3BB7-5748-416F-AB7F-9D1B965ED60C}">
      <dsp:nvSpPr>
        <dsp:cNvPr id="0" name=""/>
        <dsp:cNvSpPr/>
      </dsp:nvSpPr>
      <dsp:spPr>
        <a:xfrm>
          <a:off x="1603714" y="270292"/>
          <a:ext cx="2627033" cy="22321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E4196-2ACF-46C3-977F-BD064EC3A75B}">
      <dsp:nvSpPr>
        <dsp:cNvPr id="0" name=""/>
        <dsp:cNvSpPr/>
      </dsp:nvSpPr>
      <dsp:spPr>
        <a:xfrm>
          <a:off x="1575132" y="2600892"/>
          <a:ext cx="2627033" cy="92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kern="1200" dirty="0"/>
            <a:t>חיילי  הלגיון</a:t>
          </a:r>
        </a:p>
      </dsp:txBody>
      <dsp:txXfrm>
        <a:off x="1575132" y="2600892"/>
        <a:ext cx="2627033" cy="927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169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250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86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4497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584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856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405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197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088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400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717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893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094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071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53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949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369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B832BF-C026-45B6-9322-ED19447BD3BF}" type="datetimeFigureOut">
              <a:rPr lang="he-IL" smtClean="0"/>
              <a:t>י"א/כסלו/תשע"ח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3AEF7-34D1-46AC-95AB-CCFF116B81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2003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1AC2D6-1C07-45D6-A9FF-7B4DD46E8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/>
              <a:t>אלבום תמונות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5C09851-BD42-4DB4-AFE8-51DDE71F8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/>
              <a:t>על ידי איריס ויסזלץ</a:t>
            </a:r>
          </a:p>
        </p:txBody>
      </p:sp>
    </p:spTree>
    <p:extLst>
      <p:ext uri="{BB962C8B-B14F-4D97-AF65-F5344CB8AC3E}">
        <p14:creationId xmlns:p14="http://schemas.microsoft.com/office/powerpoint/2010/main" val="37341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1">
            <a:extLst>
              <a:ext uri="{FF2B5EF4-FFF2-40B4-BE49-F238E27FC236}">
                <a16:creationId xmlns:a16="http://schemas.microsoft.com/office/drawing/2014/main" id="{52C8E645-5A92-4033-B672-E2994C9679D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14936" r="34327" b="16603"/>
          <a:stretch/>
        </p:blipFill>
        <p:spPr>
          <a:xfrm>
            <a:off x="3090677" y="511332"/>
            <a:ext cx="6123661" cy="5523708"/>
          </a:xfrm>
          <a:prstGeom prst="roundRect">
            <a:avLst>
              <a:gd name="adj" fmla="val 6500"/>
            </a:avLst>
          </a:prstGeom>
        </p:spPr>
      </p:pic>
    </p:spTree>
    <p:extLst>
      <p:ext uri="{BB962C8B-B14F-4D97-AF65-F5344CB8AC3E}">
        <p14:creationId xmlns:p14="http://schemas.microsoft.com/office/powerpoint/2010/main" val="8161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2">
            <a:extLst>
              <a:ext uri="{FF2B5EF4-FFF2-40B4-BE49-F238E27FC236}">
                <a16:creationId xmlns:a16="http://schemas.microsoft.com/office/drawing/2014/main" id="{1565F101-76A9-449C-970D-80A6965834F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2" t="9552" r="22067" b="22500"/>
          <a:stretch/>
        </p:blipFill>
        <p:spPr>
          <a:xfrm>
            <a:off x="2612982" y="787790"/>
            <a:ext cx="7234403" cy="4768947"/>
          </a:xfrm>
          <a:prstGeom prst="roundRect">
            <a:avLst>
              <a:gd name="adj" fmla="val 6500"/>
            </a:avLst>
          </a:prstGeom>
        </p:spPr>
      </p:pic>
    </p:spTree>
    <p:extLst>
      <p:ext uri="{BB962C8B-B14F-4D97-AF65-F5344CB8AC3E}">
        <p14:creationId xmlns:p14="http://schemas.microsoft.com/office/powerpoint/2010/main" val="364557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7">
            <a:extLst>
              <a:ext uri="{FF2B5EF4-FFF2-40B4-BE49-F238E27FC236}">
                <a16:creationId xmlns:a16="http://schemas.microsoft.com/office/drawing/2014/main" id="{CC1513EA-2B25-41F4-BC00-0484C6B6DF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oundRect">
            <a:avLst>
              <a:gd name="adj" fmla="val 6500"/>
            </a:avLst>
          </a:prstGeom>
        </p:spPr>
      </p:pic>
    </p:spTree>
    <p:extLst>
      <p:ext uri="{BB962C8B-B14F-4D97-AF65-F5344CB8AC3E}">
        <p14:creationId xmlns:p14="http://schemas.microsoft.com/office/powerpoint/2010/main" val="120041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9">
            <a:extLst>
              <a:ext uri="{FF2B5EF4-FFF2-40B4-BE49-F238E27FC236}">
                <a16:creationId xmlns:a16="http://schemas.microsoft.com/office/drawing/2014/main" id="{EDA781D4-0E63-4D0B-BAC5-1698DAA8EB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oundRect">
            <a:avLst>
              <a:gd name="adj" fmla="val 6500"/>
            </a:avLst>
          </a:prstGeom>
        </p:spPr>
      </p:pic>
    </p:spTree>
    <p:extLst>
      <p:ext uri="{BB962C8B-B14F-4D97-AF65-F5344CB8AC3E}">
        <p14:creationId xmlns:p14="http://schemas.microsoft.com/office/powerpoint/2010/main" val="291113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מצגת3">
            <a:extLst>
              <a:ext uri="{FF2B5EF4-FFF2-40B4-BE49-F238E27FC236}">
                <a16:creationId xmlns:a16="http://schemas.microsoft.com/office/drawing/2014/main" id="{4FC5C711-AD5A-4E2B-BE49-D45BBF560C1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8" t="22885" r="27837" b="32243"/>
          <a:stretch/>
        </p:blipFill>
        <p:spPr>
          <a:xfrm>
            <a:off x="2946981" y="1139482"/>
            <a:ext cx="6337696" cy="4621238"/>
          </a:xfrm>
          <a:prstGeom prst="roundRect">
            <a:avLst>
              <a:gd name="adj" fmla="val 6500"/>
            </a:avLst>
          </a:prstGeom>
        </p:spPr>
      </p:pic>
    </p:spTree>
    <p:extLst>
      <p:ext uri="{BB962C8B-B14F-4D97-AF65-F5344CB8AC3E}">
        <p14:creationId xmlns:p14="http://schemas.microsoft.com/office/powerpoint/2010/main" val="264451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דיאגרמה 11">
            <a:extLst>
              <a:ext uri="{FF2B5EF4-FFF2-40B4-BE49-F238E27FC236}">
                <a16:creationId xmlns:a16="http://schemas.microsoft.com/office/drawing/2014/main" id="{BF52A608-BD8D-475A-BDCD-CDB2F1F36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557404"/>
              </p:ext>
            </p:extLst>
          </p:nvPr>
        </p:nvGraphicFramePr>
        <p:xfrm>
          <a:off x="0" y="0"/>
          <a:ext cx="12792000" cy="74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960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">
  <a:themeElements>
    <a:clrScheme name="יונים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יונים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18</Words>
  <Application>Microsoft Office PowerPoint</Application>
  <PresentationFormat>מסך רחב</PresentationFormat>
  <Paragraphs>7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יונים</vt:lpstr>
      <vt:lpstr>אלבום תמונות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אלבום תמונות</dc:title>
  <dc:creator>איריס ויסזלץ</dc:creator>
  <cp:lastModifiedBy>איריס ויסזלץ</cp:lastModifiedBy>
  <cp:revision>3</cp:revision>
  <dcterms:created xsi:type="dcterms:W3CDTF">2017-11-29T09:09:50Z</dcterms:created>
  <dcterms:modified xsi:type="dcterms:W3CDTF">2017-11-29T10:49:17Z</dcterms:modified>
</cp:coreProperties>
</file>