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35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4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2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0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4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63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8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5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82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3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86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3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32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12579-B580-4415-8D6D-81F28BB2BEEF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21D2BA-F8C5-42CB-B719-69979BFF1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82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8" y="3350352"/>
            <a:ext cx="2425940" cy="327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ites.google.com/a/ravdori.tzafonet.org.il/ravdori/_/rsrc/1480582226042/home/%D7%A9%D7%95%D7%A8%D7%AA%20%D7%9C%D7%95%D7%92%D7%95%20%D7%A2%D7%91%D7%A8%D7%99%D7%A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24" y="0"/>
            <a:ext cx="10520377" cy="17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2145944" y="1922306"/>
            <a:ext cx="82397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תמונות של החיים</a:t>
            </a:r>
            <a:endParaRPr lang="he-IL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0222" y="4711488"/>
            <a:ext cx="424977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000" dirty="0" smtClean="0"/>
              <a:t>סבא שלמה והנכד עומר</a:t>
            </a:r>
            <a:endParaRPr lang="he-IL" sz="3000" dirty="0"/>
          </a:p>
        </p:txBody>
      </p:sp>
      <p:pic>
        <p:nvPicPr>
          <p:cNvPr id="10" name="++-+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8309" y="668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1746" r="4484" b="9206"/>
          <a:stretch/>
        </p:blipFill>
        <p:spPr>
          <a:xfrm>
            <a:off x="6497167" y="312692"/>
            <a:ext cx="5463511" cy="3580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6164" y="4078062"/>
            <a:ext cx="509451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>
                <a:solidFill>
                  <a:srgbClr val="0070C0"/>
                </a:solidFill>
              </a:rPr>
              <a:t>חורף 1982 ירושלים ליד הכותל </a:t>
            </a:r>
          </a:p>
          <a:p>
            <a:pPr algn="ctr"/>
            <a:r>
              <a:rPr lang="he-IL" sz="2500" dirty="0" smtClean="0">
                <a:solidFill>
                  <a:srgbClr val="0070C0"/>
                </a:solidFill>
              </a:rPr>
              <a:t>במבצע משטרתי.</a:t>
            </a:r>
            <a:endParaRPr lang="he-IL" sz="2500" dirty="0">
              <a:solidFill>
                <a:srgbClr val="0070C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6" y="2926770"/>
            <a:ext cx="4457700" cy="345961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0" t="28131" r="22930" b="-147324"/>
          <a:stretch/>
        </p:blipFill>
        <p:spPr>
          <a:xfrm>
            <a:off x="1855551" y="992446"/>
            <a:ext cx="3905795" cy="7328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4725" y="4078062"/>
            <a:ext cx="1975757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1980 - סיום קורס קציני משטרה בשפרעם. </a:t>
            </a:r>
          </a:p>
          <a:p>
            <a:pPr algn="r" rtl="1"/>
            <a:r>
              <a:rPr lang="he-IL" dirty="0" smtClean="0"/>
              <a:t>בתמונה אבא של סבא אברהם </a:t>
            </a:r>
            <a:r>
              <a:rPr lang="he-IL" dirty="0" err="1" smtClean="0"/>
              <a:t>ואמא</a:t>
            </a:r>
            <a:r>
              <a:rPr lang="he-IL" dirty="0" smtClean="0"/>
              <a:t> שלו </a:t>
            </a:r>
            <a:r>
              <a:rPr lang="he-IL" dirty="0" err="1" smtClean="0"/>
              <a:t>רוזיקה</a:t>
            </a:r>
            <a:r>
              <a:rPr lang="he-IL" dirty="0" smtClean="0"/>
              <a:t> סבתא אורית </a:t>
            </a:r>
            <a:r>
              <a:rPr lang="he-IL" dirty="0" err="1" smtClean="0"/>
              <a:t>אמא</a:t>
            </a:r>
            <a:r>
              <a:rPr lang="he-IL" dirty="0" smtClean="0"/>
              <a:t> שלי רותם עדיין ילדה ודוד שלי עוז.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1741250" y="0"/>
            <a:ext cx="40200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בשרות המשטרה</a:t>
            </a:r>
            <a:endParaRPr lang="he-IL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6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4" r="5111" b="7672"/>
          <a:stretch/>
        </p:blipFill>
        <p:spPr>
          <a:xfrm>
            <a:off x="6479177" y="2058756"/>
            <a:ext cx="5178155" cy="3287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7600" r="14856" b="4269"/>
          <a:stretch/>
        </p:blipFill>
        <p:spPr>
          <a:xfrm>
            <a:off x="1698171" y="3208730"/>
            <a:ext cx="3926048" cy="2978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89861" y="5623979"/>
            <a:ext cx="2910980" cy="8772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/>
              <a:t>חורף 1998 חלק מהמשפחה הרומנית שלי.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469129" y="313509"/>
            <a:ext cx="40200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המשפחה הרומנית שלי</a:t>
            </a:r>
            <a:endParaRPr lang="he-IL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3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2857" r="7817" b="12857"/>
          <a:stretch/>
        </p:blipFill>
        <p:spPr>
          <a:xfrm>
            <a:off x="2940776" y="760912"/>
            <a:ext cx="6815943" cy="4411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629" y="5375366"/>
            <a:ext cx="5478235" cy="964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000" dirty="0" smtClean="0"/>
              <a:t>חורף 1955 פרדס כץ משפחה של סבתא אורית אבא של סבתא </a:t>
            </a:r>
            <a:r>
              <a:rPr lang="he-IL" sz="2000" dirty="0" err="1" smtClean="0"/>
              <a:t>אמא</a:t>
            </a:r>
            <a:r>
              <a:rPr lang="he-IL" sz="2000" dirty="0" smtClean="0"/>
              <a:t> שלה ואחיות שלה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9108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78" y="555164"/>
            <a:ext cx="4145280" cy="562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3"/>
          <p:cNvSpPr/>
          <p:nvPr/>
        </p:nvSpPr>
        <p:spPr>
          <a:xfrm>
            <a:off x="8102835" y="6283188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b="1" dirty="0" smtClean="0">
                <a:ln/>
                <a:solidFill>
                  <a:srgbClr val="0070C0"/>
                </a:solidFill>
              </a:rPr>
              <a:t>סבא בחוף יפו 1955</a:t>
            </a:r>
            <a:endParaRPr lang="he-IL" sz="20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9612" y="555164"/>
            <a:ext cx="4963886" cy="18235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500" dirty="0" smtClean="0"/>
              <a:t>נולדתי בתאריך 30/7/53 בבית החולים ליולדות "</a:t>
            </a:r>
            <a:r>
              <a:rPr lang="he-IL" sz="2500" dirty="0" err="1" smtClean="0"/>
              <a:t>צהלון</a:t>
            </a:r>
            <a:r>
              <a:rPr lang="he-IL" sz="2500" dirty="0" smtClean="0"/>
              <a:t>" ביפו </a:t>
            </a:r>
          </a:p>
          <a:p>
            <a:pPr algn="r" rtl="1">
              <a:lnSpc>
                <a:spcPct val="150000"/>
              </a:lnSpc>
            </a:pPr>
            <a:r>
              <a:rPr lang="he-IL" sz="2500" dirty="0" smtClean="0"/>
              <a:t>(היום המקום משמש כבית אבות) </a:t>
            </a:r>
            <a:endParaRPr lang="he-IL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2160271" y="2615390"/>
            <a:ext cx="459322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500" dirty="0" smtClean="0"/>
              <a:t>גרנו בבית ערבי ישן סמוך לים וחלק מהבילויים שלי היו רחצה בים עם ההורים. </a:t>
            </a:r>
          </a:p>
          <a:p>
            <a:pPr algn="r" rtl="1">
              <a:lnSpc>
                <a:spcPct val="150000"/>
              </a:lnSpc>
            </a:pPr>
            <a:endParaRPr lang="he-IL" sz="1000" dirty="0" smtClean="0"/>
          </a:p>
          <a:p>
            <a:pPr algn="r" rtl="1">
              <a:lnSpc>
                <a:spcPct val="150000"/>
              </a:lnSpc>
            </a:pPr>
            <a:r>
              <a:rPr lang="he-IL" sz="2500" dirty="0" smtClean="0"/>
              <a:t>בתמונה הזו אני בן שנתיים עם ההורים שלי בים ביום שבת בצהריים.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5643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6862" r="9422" b="14067"/>
          <a:stretch/>
        </p:blipFill>
        <p:spPr>
          <a:xfrm rot="5400000">
            <a:off x="3794008" y="2794346"/>
            <a:ext cx="4273873" cy="323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73371" y="1625335"/>
            <a:ext cx="24060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חורף 1957 סבא שלמה מדליק </a:t>
            </a:r>
            <a:r>
              <a:rPr lang="he-IL" dirty="0" err="1" smtClean="0"/>
              <a:t>חנוכיה</a:t>
            </a:r>
            <a:r>
              <a:rPr lang="he-IL" dirty="0" smtClean="0"/>
              <a:t> בגן רחל ביפו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018903" y="3118370"/>
            <a:ext cx="2888525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/>
              <a:t>פורים 1960 כבר אז רציתי להיות שוטר ודוד שלי תפר לי את החליפה. לימים </a:t>
            </a:r>
            <a:r>
              <a:rPr lang="he-IL" dirty="0" err="1" smtClean="0"/>
              <a:t>שירתתי</a:t>
            </a:r>
            <a:r>
              <a:rPr lang="he-IL" dirty="0" smtClean="0"/>
              <a:t> בחיל </a:t>
            </a:r>
            <a:r>
              <a:rPr lang="he-IL" dirty="0" err="1" smtClean="0"/>
              <a:t>השיריון</a:t>
            </a:r>
            <a:r>
              <a:rPr lang="he-IL" dirty="0" smtClean="0"/>
              <a:t> ועבדתי במשטרה.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/>
              <a:t>התמונה הזאת ניבאה את העתיד...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7350" r="3622" b="5994"/>
          <a:stretch/>
        </p:blipFill>
        <p:spPr>
          <a:xfrm rot="5400000">
            <a:off x="8220248" y="3328947"/>
            <a:ext cx="4104759" cy="257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מלבן 6"/>
          <p:cNvSpPr/>
          <p:nvPr/>
        </p:nvSpPr>
        <p:spPr>
          <a:xfrm>
            <a:off x="1841863" y="184947"/>
            <a:ext cx="86345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חג פורים</a:t>
            </a:r>
            <a:endParaRPr lang="he-IL" sz="1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 descr="http://he.bcdn.biz/Files/2013/2/19/bcf899f8-e8a2-4da4-8f40-7688e4d364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481" y="1141396"/>
            <a:ext cx="3138700" cy="17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9110" r="13216" b="13564"/>
          <a:stretch/>
        </p:blipFill>
        <p:spPr>
          <a:xfrm rot="5400000">
            <a:off x="6831140" y="1700436"/>
            <a:ext cx="5411026" cy="4077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3070" y="586928"/>
            <a:ext cx="180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פורים 1961 ההורים שלי לקחו אותי לסטודיו לצילום ביפו ועשו לי בוק. פה אני מחופש לבוקר.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20266" r="7218" b="11659"/>
          <a:stretch/>
        </p:blipFill>
        <p:spPr>
          <a:xfrm rot="5400000">
            <a:off x="1558049" y="1419353"/>
            <a:ext cx="4538706" cy="2873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0534" y="5244194"/>
            <a:ext cx="38673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 smtClean="0"/>
              <a:t>פורים 1962 אני כבר בכיתה ב' עברנו לגור ברמת השרון. את התחפושת עשיתי יחד עם חבר שלימים עבד בתאטרון בעיצוב תלבושות.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85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12042" r="4322" b="13848"/>
          <a:stretch/>
        </p:blipFill>
        <p:spPr>
          <a:xfrm>
            <a:off x="2854233" y="426174"/>
            <a:ext cx="7450540" cy="4603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8317" y="5154928"/>
            <a:ext cx="7576456" cy="11825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500" dirty="0" smtClean="0"/>
              <a:t>1966 - בר המצווה שלי אני בן 13 בתמונה הורי, סבא וסבתא שלי ואני. חגגנו את הבר מצווה באולמי רות.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1485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15574" r="12664" b="12787"/>
          <a:stretch/>
        </p:blipFill>
        <p:spPr>
          <a:xfrm>
            <a:off x="3416573" y="1980658"/>
            <a:ext cx="5941060" cy="4153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3601" y="2776852"/>
            <a:ext cx="2628900" cy="25392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/>
              <a:t>1972 סבא עם החברים בסיני גדוד עוז 77 - הגדוד של אביגדור קהלני גיבור ישראל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/>
              <a:t>סבא בשורה שניה בקצה ימין.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9176" r="1323" b="8471"/>
          <a:stretch/>
        </p:blipFill>
        <p:spPr>
          <a:xfrm rot="5400000">
            <a:off x="162468" y="4081318"/>
            <a:ext cx="2800347" cy="1904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035" y="2885258"/>
            <a:ext cx="1551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1972 - נופש צהלי בנהריה 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2106384" y="211073"/>
            <a:ext cx="863454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9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השירות הצבאי</a:t>
            </a:r>
            <a:endParaRPr lang="he-IL" sz="9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9091" t="12319" r="7075" b="19246"/>
          <a:stretch/>
        </p:blipFill>
        <p:spPr>
          <a:xfrm>
            <a:off x="5037637" y="4890408"/>
            <a:ext cx="3000375" cy="18369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6648" t="13863" r="5668" b="10321"/>
          <a:stretch/>
        </p:blipFill>
        <p:spPr>
          <a:xfrm>
            <a:off x="7221430" y="2065654"/>
            <a:ext cx="3940390" cy="25552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/>
          <a:srcRect l="-2600" t="14919" r="2600" b="10102"/>
          <a:stretch/>
        </p:blipFill>
        <p:spPr>
          <a:xfrm>
            <a:off x="1716593" y="2065654"/>
            <a:ext cx="4416417" cy="2481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5452" y="419062"/>
            <a:ext cx="7093132" cy="11825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500" dirty="0" smtClean="0">
                <a:solidFill>
                  <a:srgbClr val="0070C0"/>
                </a:solidFill>
              </a:rPr>
              <a:t>אוקטובר 1973 - מלחמת יום כיפור </a:t>
            </a:r>
          </a:p>
          <a:p>
            <a:pPr algn="ctr" rtl="1">
              <a:lnSpc>
                <a:spcPct val="150000"/>
              </a:lnSpc>
            </a:pPr>
            <a:r>
              <a:rPr lang="he-IL" sz="2500" dirty="0" smtClean="0">
                <a:solidFill>
                  <a:srgbClr val="0070C0"/>
                </a:solidFill>
              </a:rPr>
              <a:t>תמונות לקראת חציה תעלת סואץ ומעבר לצד </a:t>
            </a:r>
            <a:r>
              <a:rPr lang="he-IL" sz="2500" dirty="0" err="1" smtClean="0">
                <a:solidFill>
                  <a:srgbClr val="0070C0"/>
                </a:solidFill>
              </a:rPr>
              <a:t>המיצרי</a:t>
            </a:r>
            <a:r>
              <a:rPr lang="he-IL" sz="2500" dirty="0" smtClean="0">
                <a:solidFill>
                  <a:srgbClr val="0070C0"/>
                </a:solidFill>
              </a:rPr>
              <a:t>.</a:t>
            </a:r>
            <a:endParaRPr lang="he-IL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10526" t="12003" r="19839" b="5937"/>
          <a:stretch/>
        </p:blipFill>
        <p:spPr>
          <a:xfrm>
            <a:off x="8229601" y="483325"/>
            <a:ext cx="3303270" cy="516712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21212" t="8047" r="15177" b="4680"/>
          <a:stretch/>
        </p:blipFill>
        <p:spPr>
          <a:xfrm>
            <a:off x="4645779" y="483325"/>
            <a:ext cx="2858832" cy="523617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6589" t="20241" r="10909" b="10675"/>
          <a:stretch/>
        </p:blipFill>
        <p:spPr>
          <a:xfrm>
            <a:off x="927463" y="2098647"/>
            <a:ext cx="3212452" cy="2005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4857" y="5919731"/>
            <a:ext cx="33049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>
                <a:solidFill>
                  <a:srgbClr val="0070C0"/>
                </a:solidFill>
              </a:rPr>
              <a:t>תמונות מהפוגה בקרבות</a:t>
            </a:r>
            <a:endParaRPr lang="he-IL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15432" r="6021" b="11062"/>
          <a:stretch/>
        </p:blipFill>
        <p:spPr>
          <a:xfrm>
            <a:off x="3383942" y="862149"/>
            <a:ext cx="6203990" cy="3884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978" y="5060224"/>
            <a:ext cx="6385918" cy="11825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500" dirty="0" smtClean="0"/>
              <a:t>1975 - אחרי הצבא בחתונה של חבר סבא מצד שמאל. שנה אחרי אני התחתנתי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11064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282</Words>
  <Application>Microsoft Office PowerPoint</Application>
  <PresentationFormat>מסך רחב</PresentationFormat>
  <Paragraphs>31</Paragraphs>
  <Slides>12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Gisha</vt:lpstr>
      <vt:lpstr>Wingdings 3</vt:lpstr>
      <vt:lpstr>עשן מתפתל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User09</dc:creator>
  <cp:lastModifiedBy>Teacher</cp:lastModifiedBy>
  <cp:revision>22</cp:revision>
  <dcterms:created xsi:type="dcterms:W3CDTF">2017-05-10T07:51:53Z</dcterms:created>
  <dcterms:modified xsi:type="dcterms:W3CDTF">2017-08-13T16:45:02Z</dcterms:modified>
</cp:coreProperties>
</file>